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1"/>
  </p:notesMasterIdLst>
  <p:handoutMasterIdLst>
    <p:handoutMasterId r:id="rId42"/>
  </p:handoutMasterIdLst>
  <p:sldIdLst>
    <p:sldId id="256" r:id="rId2"/>
    <p:sldId id="370" r:id="rId3"/>
    <p:sldId id="317" r:id="rId4"/>
    <p:sldId id="318" r:id="rId5"/>
    <p:sldId id="319" r:id="rId6"/>
    <p:sldId id="257" r:id="rId7"/>
    <p:sldId id="320" r:id="rId8"/>
    <p:sldId id="322" r:id="rId9"/>
    <p:sldId id="331" r:id="rId10"/>
    <p:sldId id="332" r:id="rId11"/>
    <p:sldId id="340" r:id="rId12"/>
    <p:sldId id="333" r:id="rId13"/>
    <p:sldId id="334" r:id="rId14"/>
    <p:sldId id="336" r:id="rId15"/>
    <p:sldId id="335" r:id="rId16"/>
    <p:sldId id="341" r:id="rId17"/>
    <p:sldId id="364" r:id="rId18"/>
    <p:sldId id="338" r:id="rId19"/>
    <p:sldId id="339" r:id="rId20"/>
    <p:sldId id="342" r:id="rId21"/>
    <p:sldId id="361" r:id="rId22"/>
    <p:sldId id="365" r:id="rId23"/>
    <p:sldId id="345" r:id="rId24"/>
    <p:sldId id="346" r:id="rId25"/>
    <p:sldId id="347" r:id="rId26"/>
    <p:sldId id="348" r:id="rId27"/>
    <p:sldId id="360" r:id="rId28"/>
    <p:sldId id="366" r:id="rId29"/>
    <p:sldId id="362" r:id="rId30"/>
    <p:sldId id="363" r:id="rId31"/>
    <p:sldId id="351" r:id="rId32"/>
    <p:sldId id="353" r:id="rId33"/>
    <p:sldId id="355" r:id="rId34"/>
    <p:sldId id="354" r:id="rId35"/>
    <p:sldId id="356" r:id="rId36"/>
    <p:sldId id="357" r:id="rId37"/>
    <p:sldId id="368" r:id="rId38"/>
    <p:sldId id="369" r:id="rId39"/>
    <p:sldId id="262" r:id="rId40"/>
  </p:sldIdLst>
  <p:sldSz cx="9144000" cy="6858000" type="screen4x3"/>
  <p:notesSz cx="6858000" cy="9144000"/>
  <p:defaultTextStyle>
    <a:defPPr>
      <a:defRPr lang="zh-CN"/>
    </a:defPPr>
    <a:lvl1pPr algn="l" rtl="0" eaLnBrk="0" fontAlgn="base" hangingPunct="0">
      <a:spcBef>
        <a:spcPct val="0"/>
      </a:spcBef>
      <a:spcAft>
        <a:spcPct val="0"/>
      </a:spcAft>
      <a:defRPr kern="1200">
        <a:solidFill>
          <a:schemeClr val="tx1"/>
        </a:solidFill>
        <a:latin typeface="Calibri" pitchFamily="34" charset="0"/>
        <a:ea typeface="宋体"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charset="-122"/>
        <a:cs typeface="+mn-cs"/>
      </a:defRPr>
    </a:lvl5pPr>
    <a:lvl6pPr marL="2286000" algn="l" defTabSz="914400" rtl="0" eaLnBrk="1" latinLnBrk="0" hangingPunct="1">
      <a:defRPr kern="1200">
        <a:solidFill>
          <a:schemeClr val="tx1"/>
        </a:solidFill>
        <a:latin typeface="Calibri" pitchFamily="34" charset="0"/>
        <a:ea typeface="宋体" charset="-122"/>
        <a:cs typeface="+mn-cs"/>
      </a:defRPr>
    </a:lvl6pPr>
    <a:lvl7pPr marL="2743200" algn="l" defTabSz="914400" rtl="0" eaLnBrk="1" latinLnBrk="0" hangingPunct="1">
      <a:defRPr kern="1200">
        <a:solidFill>
          <a:schemeClr val="tx1"/>
        </a:solidFill>
        <a:latin typeface="Calibri" pitchFamily="34" charset="0"/>
        <a:ea typeface="宋体" charset="-122"/>
        <a:cs typeface="+mn-cs"/>
      </a:defRPr>
    </a:lvl7pPr>
    <a:lvl8pPr marL="3200400" algn="l" defTabSz="914400" rtl="0" eaLnBrk="1" latinLnBrk="0" hangingPunct="1">
      <a:defRPr kern="1200">
        <a:solidFill>
          <a:schemeClr val="tx1"/>
        </a:solidFill>
        <a:latin typeface="Calibri" pitchFamily="34" charset="0"/>
        <a:ea typeface="宋体" charset="-122"/>
        <a:cs typeface="+mn-cs"/>
      </a:defRPr>
    </a:lvl8pPr>
    <a:lvl9pPr marL="3657600" algn="l" defTabSz="914400" rtl="0" eaLnBrk="1" latinLnBrk="0" hangingPunct="1">
      <a:defRPr kern="1200">
        <a:solidFill>
          <a:schemeClr val="tx1"/>
        </a:solidFill>
        <a:latin typeface="Calibri" pitchFamily="34" charset="0"/>
        <a:ea typeface="宋体" charset="-122"/>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guide id="3"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CCFF"/>
    <a:srgbClr val="CCCCCC"/>
    <a:srgbClr val="FF9300"/>
    <a:srgbClr val="006600"/>
    <a:srgbClr val="808080"/>
    <a:srgbClr val="969696"/>
    <a:srgbClr val="595959"/>
    <a:srgbClr val="437CED"/>
    <a:srgbClr val="0D6AB0"/>
    <a:srgbClr val="6FCD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主题样式 1 - 强调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471" autoAdjust="0"/>
    <p:restoredTop sz="94660"/>
  </p:normalViewPr>
  <p:slideViewPr>
    <p:cSldViewPr snapToGrid="0">
      <p:cViewPr varScale="1">
        <p:scale>
          <a:sx n="64" d="100"/>
          <a:sy n="64" d="100"/>
        </p:scale>
        <p:origin x="1308" y="52"/>
      </p:cViewPr>
      <p:guideLst>
        <p:guide orient="horz" pos="2160"/>
        <p:guide pos="3840"/>
        <p:guide pos="2880"/>
      </p:guideLst>
    </p:cSldViewPr>
  </p:slideViewPr>
  <p:notesTextViewPr>
    <p:cViewPr>
      <p:scale>
        <a:sx n="1" d="1"/>
        <a:sy n="1" d="1"/>
      </p:scale>
      <p:origin x="0" y="0"/>
    </p:cViewPr>
  </p:notesTextViewPr>
  <p:notesViewPr>
    <p:cSldViewPr snapToGrid="0">
      <p:cViewPr varScale="1">
        <p:scale>
          <a:sx n="51" d="100"/>
          <a:sy n="51" d="100"/>
        </p:scale>
        <p:origin x="-2142"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42E97B-D763-4B48-91D1-35D05A2F9D02}"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zh-CN" altLang="en-US"/>
        </a:p>
      </dgm:t>
    </dgm:pt>
    <dgm:pt modelId="{4209B6D9-4A52-4A73-95E8-DDACFC6A4665}">
      <dgm:prSet phldrT="[文本]" custT="1"/>
      <dgm:spPr>
        <a:solidFill>
          <a:srgbClr val="FF0000"/>
        </a:solidFill>
        <a:scene3d>
          <a:camera prst="orthographicFront"/>
          <a:lightRig rig="threePt" dir="t"/>
        </a:scene3d>
        <a:sp3d>
          <a:bevelT/>
        </a:sp3d>
      </dgm:spPr>
      <dgm:t>
        <a:bodyPr/>
        <a:lstStyle/>
        <a:p>
          <a:r>
            <a:rPr lang="en-US" altLang="zh-CN" sz="3200" b="1" dirty="0" smtClean="0"/>
            <a:t>1</a:t>
          </a:r>
          <a:endParaRPr lang="zh-CN" altLang="en-US" sz="3200" b="1" dirty="0"/>
        </a:p>
      </dgm:t>
    </dgm:pt>
    <dgm:pt modelId="{5E9F74E4-8D66-47E2-AAF3-9D6E7768FBF1}" type="parTrans" cxnId="{15DC5C4F-45E9-460D-B957-F18306E71979}">
      <dgm:prSet/>
      <dgm:spPr/>
      <dgm:t>
        <a:bodyPr/>
        <a:lstStyle/>
        <a:p>
          <a:endParaRPr lang="zh-CN" altLang="en-US"/>
        </a:p>
      </dgm:t>
    </dgm:pt>
    <dgm:pt modelId="{FC9E01D2-F9CD-4EA0-85D1-628D113CE36D}" type="sibTrans" cxnId="{15DC5C4F-45E9-460D-B957-F18306E71979}">
      <dgm:prSet/>
      <dgm:spPr/>
      <dgm:t>
        <a:bodyPr/>
        <a:lstStyle/>
        <a:p>
          <a:endParaRPr lang="zh-CN" altLang="en-US"/>
        </a:p>
      </dgm:t>
    </dgm:pt>
    <dgm:pt modelId="{78827AAE-AB46-4689-9F51-6115669F999D}">
      <dgm:prSet phldrT="[文本]" custT="1"/>
      <dgm:spPr>
        <a:scene3d>
          <a:camera prst="orthographicFront"/>
          <a:lightRig rig="threePt" dir="t"/>
        </a:scene3d>
        <a:sp3d>
          <a:bevelT/>
        </a:sp3d>
      </dgm:spPr>
      <dgm:t>
        <a:bodyPr/>
        <a:lstStyle/>
        <a:p>
          <a:r>
            <a:rPr lang="zh-CN" altLang="en-US" sz="3200" b="1" dirty="0" smtClean="0">
              <a:ea typeface="宋体" pitchFamily="2" charset="-122"/>
            </a:rPr>
            <a:t>计算机图形学的目标和任务</a:t>
          </a:r>
          <a:endParaRPr lang="zh-CN" altLang="en-US" sz="3200" dirty="0"/>
        </a:p>
      </dgm:t>
    </dgm:pt>
    <dgm:pt modelId="{61B561B7-2CF2-419D-B9E3-44B4E6774016}" type="parTrans" cxnId="{B74E759A-8D21-4AC7-8527-D9D74FD1F619}">
      <dgm:prSet/>
      <dgm:spPr/>
      <dgm:t>
        <a:bodyPr/>
        <a:lstStyle/>
        <a:p>
          <a:endParaRPr lang="zh-CN" altLang="en-US"/>
        </a:p>
      </dgm:t>
    </dgm:pt>
    <dgm:pt modelId="{07CD3950-0F32-432A-A5EF-57A549BA5FB8}" type="sibTrans" cxnId="{B74E759A-8D21-4AC7-8527-D9D74FD1F619}">
      <dgm:prSet/>
      <dgm:spPr/>
      <dgm:t>
        <a:bodyPr/>
        <a:lstStyle/>
        <a:p>
          <a:endParaRPr lang="zh-CN" altLang="en-US"/>
        </a:p>
      </dgm:t>
    </dgm:pt>
    <dgm:pt modelId="{75133BFE-6B0E-4DBB-B4B9-68F66EBE2204}">
      <dgm:prSet phldrT="[文本]" custT="1"/>
      <dgm:spPr>
        <a:solidFill>
          <a:srgbClr val="FF0000"/>
        </a:solidFill>
        <a:scene3d>
          <a:camera prst="orthographicFront"/>
          <a:lightRig rig="threePt" dir="t"/>
        </a:scene3d>
        <a:sp3d>
          <a:bevelT/>
        </a:sp3d>
      </dgm:spPr>
      <dgm:t>
        <a:bodyPr/>
        <a:lstStyle/>
        <a:p>
          <a:r>
            <a:rPr lang="en-US" altLang="zh-CN" sz="3200" b="1" dirty="0" smtClean="0"/>
            <a:t>2</a:t>
          </a:r>
          <a:endParaRPr lang="zh-CN" altLang="en-US" sz="3200" b="1" dirty="0" smtClean="0"/>
        </a:p>
      </dgm:t>
    </dgm:pt>
    <dgm:pt modelId="{66EA9631-B644-4086-80AB-A9AD848F764B}" type="parTrans" cxnId="{4AC318F0-06B9-4233-8E48-B5AC2070BB78}">
      <dgm:prSet/>
      <dgm:spPr/>
      <dgm:t>
        <a:bodyPr/>
        <a:lstStyle/>
        <a:p>
          <a:endParaRPr lang="zh-CN" altLang="en-US"/>
        </a:p>
      </dgm:t>
    </dgm:pt>
    <dgm:pt modelId="{343A4E13-70C6-4471-89F1-05D34DD1D015}" type="sibTrans" cxnId="{4AC318F0-06B9-4233-8E48-B5AC2070BB78}">
      <dgm:prSet/>
      <dgm:spPr/>
      <dgm:t>
        <a:bodyPr/>
        <a:lstStyle/>
        <a:p>
          <a:endParaRPr lang="zh-CN" altLang="en-US"/>
        </a:p>
      </dgm:t>
    </dgm:pt>
    <dgm:pt modelId="{BCC917F5-5D6E-43F9-8DFE-605EB9BA8C51}">
      <dgm:prSet phldrT="[文本]"/>
      <dgm:spPr>
        <a:scene3d>
          <a:camera prst="orthographicFront"/>
          <a:lightRig rig="threePt" dir="t"/>
        </a:scene3d>
        <a:sp3d>
          <a:bevelT/>
        </a:sp3d>
      </dgm:spPr>
      <dgm:t>
        <a:bodyPr/>
        <a:lstStyle/>
        <a:p>
          <a:r>
            <a:rPr lang="zh-CN" altLang="en-US" b="1" dirty="0" smtClean="0">
              <a:ea typeface="宋体" pitchFamily="2" charset="-122"/>
            </a:rPr>
            <a:t>计算机图形学的内容体系</a:t>
          </a:r>
          <a:endParaRPr lang="zh-CN" altLang="en-US" dirty="0"/>
        </a:p>
      </dgm:t>
    </dgm:pt>
    <dgm:pt modelId="{3F4F3ED0-D3DB-4FDF-9239-5E74D6A11E23}" type="parTrans" cxnId="{91CD3387-0379-4D45-8C53-3931111BE3C1}">
      <dgm:prSet/>
      <dgm:spPr/>
      <dgm:t>
        <a:bodyPr/>
        <a:lstStyle/>
        <a:p>
          <a:endParaRPr lang="zh-CN" altLang="en-US"/>
        </a:p>
      </dgm:t>
    </dgm:pt>
    <dgm:pt modelId="{1333E3C7-2983-4543-9287-7DBF8D04EE03}" type="sibTrans" cxnId="{91CD3387-0379-4D45-8C53-3931111BE3C1}">
      <dgm:prSet/>
      <dgm:spPr/>
      <dgm:t>
        <a:bodyPr/>
        <a:lstStyle/>
        <a:p>
          <a:endParaRPr lang="zh-CN" altLang="en-US"/>
        </a:p>
      </dgm:t>
    </dgm:pt>
    <dgm:pt modelId="{01B9DFC2-10AF-413E-A5AA-EBF1514C8013}">
      <dgm:prSet phldrT="[文本]" custT="1"/>
      <dgm:spPr>
        <a:solidFill>
          <a:srgbClr val="FF0000"/>
        </a:solidFill>
        <a:scene3d>
          <a:camera prst="orthographicFront"/>
          <a:lightRig rig="threePt" dir="t"/>
        </a:scene3d>
        <a:sp3d>
          <a:bevelT/>
        </a:sp3d>
      </dgm:spPr>
      <dgm:t>
        <a:bodyPr/>
        <a:lstStyle/>
        <a:p>
          <a:r>
            <a:rPr lang="en-US" altLang="zh-CN" sz="3200" dirty="0" smtClean="0"/>
            <a:t>3</a:t>
          </a:r>
          <a:endParaRPr lang="zh-CN" altLang="en-US" sz="3200" dirty="0" smtClean="0"/>
        </a:p>
      </dgm:t>
    </dgm:pt>
    <dgm:pt modelId="{6015DC22-E585-49E0-A4E3-C83297BF2D42}" type="parTrans" cxnId="{CAE5C91B-0EB6-45D2-932D-04D3A9C3A5E9}">
      <dgm:prSet/>
      <dgm:spPr/>
      <dgm:t>
        <a:bodyPr/>
        <a:lstStyle/>
        <a:p>
          <a:endParaRPr lang="zh-CN" altLang="en-US"/>
        </a:p>
      </dgm:t>
    </dgm:pt>
    <dgm:pt modelId="{0339FC50-165C-4671-95D2-C5B298699E3A}" type="sibTrans" cxnId="{CAE5C91B-0EB6-45D2-932D-04D3A9C3A5E9}">
      <dgm:prSet/>
      <dgm:spPr/>
      <dgm:t>
        <a:bodyPr/>
        <a:lstStyle/>
        <a:p>
          <a:endParaRPr lang="zh-CN" altLang="en-US"/>
        </a:p>
      </dgm:t>
    </dgm:pt>
    <dgm:pt modelId="{FB9FF719-AAF7-4618-A0DF-C0DC535E8332}">
      <dgm:prSet phldrT="[文本]"/>
      <dgm:spPr>
        <a:scene3d>
          <a:camera prst="orthographicFront"/>
          <a:lightRig rig="threePt" dir="t"/>
        </a:scene3d>
        <a:sp3d>
          <a:bevelT/>
        </a:sp3d>
      </dgm:spPr>
      <dgm:t>
        <a:bodyPr/>
        <a:lstStyle/>
        <a:p>
          <a:r>
            <a:rPr lang="zh-CN" altLang="en-US" b="1" dirty="0" smtClean="0">
              <a:ea typeface="宋体" pitchFamily="2" charset="-122"/>
            </a:rPr>
            <a:t>计算机图形学的相关学科</a:t>
          </a:r>
          <a:endParaRPr lang="zh-CN" altLang="en-US" dirty="0"/>
        </a:p>
      </dgm:t>
    </dgm:pt>
    <dgm:pt modelId="{6A95DB3D-0CA8-4656-8EAA-5F9142BE2A35}" type="parTrans" cxnId="{9EA4360B-48FE-411A-B381-6B2BFDCFD8D6}">
      <dgm:prSet/>
      <dgm:spPr/>
      <dgm:t>
        <a:bodyPr/>
        <a:lstStyle/>
        <a:p>
          <a:endParaRPr lang="zh-CN" altLang="en-US"/>
        </a:p>
      </dgm:t>
    </dgm:pt>
    <dgm:pt modelId="{50269F87-B0C9-46B5-9860-69274EF72462}" type="sibTrans" cxnId="{9EA4360B-48FE-411A-B381-6B2BFDCFD8D6}">
      <dgm:prSet/>
      <dgm:spPr/>
      <dgm:t>
        <a:bodyPr/>
        <a:lstStyle/>
        <a:p>
          <a:endParaRPr lang="zh-CN" altLang="en-US"/>
        </a:p>
      </dgm:t>
    </dgm:pt>
    <dgm:pt modelId="{5A6A24B7-A893-443F-A2E2-6A67D9E56AE5}">
      <dgm:prSet custT="1"/>
      <dgm:spPr>
        <a:solidFill>
          <a:srgbClr val="FF0000"/>
        </a:solidFill>
        <a:scene3d>
          <a:camera prst="orthographicFront"/>
          <a:lightRig rig="threePt" dir="t"/>
        </a:scene3d>
        <a:sp3d>
          <a:bevelT/>
        </a:sp3d>
      </dgm:spPr>
      <dgm:t>
        <a:bodyPr/>
        <a:lstStyle/>
        <a:p>
          <a:r>
            <a:rPr lang="en-US" altLang="zh-CN" sz="3200" dirty="0" smtClean="0"/>
            <a:t>4</a:t>
          </a:r>
          <a:endParaRPr lang="zh-CN" altLang="en-US" sz="3200" dirty="0" smtClean="0"/>
        </a:p>
      </dgm:t>
    </dgm:pt>
    <dgm:pt modelId="{2422DAE9-BA19-47F1-B4A2-ABB6A47618C4}" type="parTrans" cxnId="{257C6D9C-9C1D-45B4-A455-E7A97391CB9F}">
      <dgm:prSet/>
      <dgm:spPr/>
      <dgm:t>
        <a:bodyPr/>
        <a:lstStyle/>
        <a:p>
          <a:endParaRPr lang="zh-CN" altLang="en-US"/>
        </a:p>
      </dgm:t>
    </dgm:pt>
    <dgm:pt modelId="{393982CA-9DF7-4F7C-958D-78C0B751D069}" type="sibTrans" cxnId="{257C6D9C-9C1D-45B4-A455-E7A97391CB9F}">
      <dgm:prSet/>
      <dgm:spPr/>
      <dgm:t>
        <a:bodyPr/>
        <a:lstStyle/>
        <a:p>
          <a:endParaRPr lang="zh-CN" altLang="en-US"/>
        </a:p>
      </dgm:t>
    </dgm:pt>
    <dgm:pt modelId="{FE272C33-5FFB-41C1-8D39-089124D59CF1}">
      <dgm:prSet custT="1"/>
      <dgm:spPr>
        <a:solidFill>
          <a:srgbClr val="FF0000"/>
        </a:solidFill>
        <a:scene3d>
          <a:camera prst="orthographicFront"/>
          <a:lightRig rig="threePt" dir="t"/>
        </a:scene3d>
        <a:sp3d>
          <a:bevelT/>
        </a:sp3d>
      </dgm:spPr>
      <dgm:t>
        <a:bodyPr/>
        <a:lstStyle/>
        <a:p>
          <a:r>
            <a:rPr lang="en-US" altLang="zh-CN" sz="3200" dirty="0" smtClean="0"/>
            <a:t>5</a:t>
          </a:r>
          <a:endParaRPr lang="zh-CN" altLang="en-US" sz="3200" dirty="0" smtClean="0"/>
        </a:p>
      </dgm:t>
    </dgm:pt>
    <dgm:pt modelId="{16A7693B-C4B2-42F4-B2E3-BE58891A04C5}" type="parTrans" cxnId="{8409E4CB-1A16-4DFB-9962-BB72C22A55CF}">
      <dgm:prSet/>
      <dgm:spPr/>
      <dgm:t>
        <a:bodyPr/>
        <a:lstStyle/>
        <a:p>
          <a:endParaRPr lang="zh-CN" altLang="en-US"/>
        </a:p>
      </dgm:t>
    </dgm:pt>
    <dgm:pt modelId="{48BECF05-26A5-465D-A191-FF2172DD0507}" type="sibTrans" cxnId="{8409E4CB-1A16-4DFB-9962-BB72C22A55CF}">
      <dgm:prSet/>
      <dgm:spPr/>
      <dgm:t>
        <a:bodyPr/>
        <a:lstStyle/>
        <a:p>
          <a:endParaRPr lang="zh-CN" altLang="en-US"/>
        </a:p>
      </dgm:t>
    </dgm:pt>
    <dgm:pt modelId="{130DAB32-480A-4472-9359-314F1A3902FD}">
      <dgm:prSet/>
      <dgm:spPr>
        <a:scene3d>
          <a:camera prst="orthographicFront"/>
          <a:lightRig rig="threePt" dir="t"/>
        </a:scene3d>
        <a:sp3d>
          <a:bevelT/>
        </a:sp3d>
      </dgm:spPr>
      <dgm:t>
        <a:bodyPr/>
        <a:lstStyle/>
        <a:p>
          <a:r>
            <a:rPr lang="zh-CN" altLang="en-US" b="1" dirty="0" smtClean="0">
              <a:ea typeface="宋体" pitchFamily="2" charset="-122"/>
            </a:rPr>
            <a:t>计算机图形学的应用领域</a:t>
          </a:r>
          <a:endParaRPr lang="zh-CN" altLang="en-US" dirty="0"/>
        </a:p>
      </dgm:t>
    </dgm:pt>
    <dgm:pt modelId="{9D8095F4-3F3A-426F-8C88-85AC18C77464}" type="parTrans" cxnId="{9F3A4E0E-D1E4-4047-990C-5B47A9E8B3FF}">
      <dgm:prSet/>
      <dgm:spPr/>
      <dgm:t>
        <a:bodyPr/>
        <a:lstStyle/>
        <a:p>
          <a:endParaRPr lang="zh-CN" altLang="en-US"/>
        </a:p>
      </dgm:t>
    </dgm:pt>
    <dgm:pt modelId="{ECD65C48-A5A3-4C1E-B152-466ACDE9D67B}" type="sibTrans" cxnId="{9F3A4E0E-D1E4-4047-990C-5B47A9E8B3FF}">
      <dgm:prSet/>
      <dgm:spPr/>
      <dgm:t>
        <a:bodyPr/>
        <a:lstStyle/>
        <a:p>
          <a:endParaRPr lang="zh-CN" altLang="en-US"/>
        </a:p>
      </dgm:t>
    </dgm:pt>
    <dgm:pt modelId="{BBBA038D-ABFE-4CB8-82B3-F38B69387F03}">
      <dgm:prSet/>
      <dgm:spPr>
        <a:scene3d>
          <a:camera prst="orthographicFront"/>
          <a:lightRig rig="threePt" dir="t"/>
        </a:scene3d>
        <a:sp3d>
          <a:bevelT/>
        </a:sp3d>
      </dgm:spPr>
      <dgm:t>
        <a:bodyPr/>
        <a:lstStyle/>
        <a:p>
          <a:r>
            <a:rPr lang="zh-CN" altLang="en-US" b="1" dirty="0" smtClean="0">
              <a:ea typeface="宋体" pitchFamily="2" charset="-122"/>
            </a:rPr>
            <a:t>计算机图形学的发展</a:t>
          </a:r>
          <a:endParaRPr lang="zh-CN" altLang="en-US" dirty="0"/>
        </a:p>
      </dgm:t>
    </dgm:pt>
    <dgm:pt modelId="{B38789FF-8028-4259-A9CD-D152B41623CE}" type="parTrans" cxnId="{C5F68CBD-3ECE-4EF5-82C2-66A6D65BF39C}">
      <dgm:prSet/>
      <dgm:spPr/>
      <dgm:t>
        <a:bodyPr/>
        <a:lstStyle/>
        <a:p>
          <a:endParaRPr lang="zh-CN" altLang="en-US"/>
        </a:p>
      </dgm:t>
    </dgm:pt>
    <dgm:pt modelId="{7C23AA00-7E4B-4B96-8877-8D063F623A6E}" type="sibTrans" cxnId="{C5F68CBD-3ECE-4EF5-82C2-66A6D65BF39C}">
      <dgm:prSet/>
      <dgm:spPr/>
      <dgm:t>
        <a:bodyPr/>
        <a:lstStyle/>
        <a:p>
          <a:endParaRPr lang="zh-CN" altLang="en-US"/>
        </a:p>
      </dgm:t>
    </dgm:pt>
    <dgm:pt modelId="{EF71B74B-DA01-431F-B581-81DB9DC075E2}" type="pres">
      <dgm:prSet presAssocID="{1342E97B-D763-4B48-91D1-35D05A2F9D02}" presName="linearFlow" presStyleCnt="0">
        <dgm:presLayoutVars>
          <dgm:dir/>
          <dgm:animLvl val="lvl"/>
          <dgm:resizeHandles val="exact"/>
        </dgm:presLayoutVars>
      </dgm:prSet>
      <dgm:spPr/>
      <dgm:t>
        <a:bodyPr/>
        <a:lstStyle/>
        <a:p>
          <a:endParaRPr lang="zh-CN" altLang="en-US"/>
        </a:p>
      </dgm:t>
    </dgm:pt>
    <dgm:pt modelId="{BD8D9125-9A38-43FA-9AD5-428E6A60217B}" type="pres">
      <dgm:prSet presAssocID="{4209B6D9-4A52-4A73-95E8-DDACFC6A4665}" presName="composite" presStyleCnt="0"/>
      <dgm:spPr>
        <a:scene3d>
          <a:camera prst="orthographicFront"/>
          <a:lightRig rig="threePt" dir="t"/>
        </a:scene3d>
        <a:sp3d>
          <a:bevelT/>
        </a:sp3d>
      </dgm:spPr>
    </dgm:pt>
    <dgm:pt modelId="{7823F387-FE1A-4F5E-87F5-DCE52153C57E}" type="pres">
      <dgm:prSet presAssocID="{4209B6D9-4A52-4A73-95E8-DDACFC6A4665}" presName="parentText" presStyleLbl="alignNode1" presStyleIdx="0" presStyleCnt="5">
        <dgm:presLayoutVars>
          <dgm:chMax val="1"/>
          <dgm:bulletEnabled val="1"/>
        </dgm:presLayoutVars>
      </dgm:prSet>
      <dgm:spPr/>
      <dgm:t>
        <a:bodyPr/>
        <a:lstStyle/>
        <a:p>
          <a:endParaRPr lang="zh-CN" altLang="en-US"/>
        </a:p>
      </dgm:t>
    </dgm:pt>
    <dgm:pt modelId="{D64727F3-4EAE-4463-894B-B29E688BB34B}" type="pres">
      <dgm:prSet presAssocID="{4209B6D9-4A52-4A73-95E8-DDACFC6A4665}" presName="descendantText" presStyleLbl="alignAcc1" presStyleIdx="0" presStyleCnt="5" custLinFactNeighborX="2236" custLinFactNeighborY="-50625">
        <dgm:presLayoutVars>
          <dgm:bulletEnabled val="1"/>
        </dgm:presLayoutVars>
      </dgm:prSet>
      <dgm:spPr/>
      <dgm:t>
        <a:bodyPr/>
        <a:lstStyle/>
        <a:p>
          <a:endParaRPr lang="zh-CN" altLang="en-US"/>
        </a:p>
      </dgm:t>
    </dgm:pt>
    <dgm:pt modelId="{2F0D94A1-9AF7-420B-8D10-70D942618825}" type="pres">
      <dgm:prSet presAssocID="{FC9E01D2-F9CD-4EA0-85D1-628D113CE36D}" presName="sp" presStyleCnt="0"/>
      <dgm:spPr>
        <a:scene3d>
          <a:camera prst="orthographicFront"/>
          <a:lightRig rig="threePt" dir="t"/>
        </a:scene3d>
        <a:sp3d>
          <a:bevelT/>
        </a:sp3d>
      </dgm:spPr>
    </dgm:pt>
    <dgm:pt modelId="{432B8AF3-53CD-471A-963F-6E0E419BA993}" type="pres">
      <dgm:prSet presAssocID="{75133BFE-6B0E-4DBB-B4B9-68F66EBE2204}" presName="composite" presStyleCnt="0"/>
      <dgm:spPr>
        <a:scene3d>
          <a:camera prst="orthographicFront"/>
          <a:lightRig rig="threePt" dir="t"/>
        </a:scene3d>
        <a:sp3d>
          <a:bevelT/>
        </a:sp3d>
      </dgm:spPr>
    </dgm:pt>
    <dgm:pt modelId="{33B81DAA-3762-403B-B9BA-3E94C8270634}" type="pres">
      <dgm:prSet presAssocID="{75133BFE-6B0E-4DBB-B4B9-68F66EBE2204}" presName="parentText" presStyleLbl="alignNode1" presStyleIdx="1" presStyleCnt="5">
        <dgm:presLayoutVars>
          <dgm:chMax val="1"/>
          <dgm:bulletEnabled val="1"/>
        </dgm:presLayoutVars>
      </dgm:prSet>
      <dgm:spPr/>
      <dgm:t>
        <a:bodyPr/>
        <a:lstStyle/>
        <a:p>
          <a:endParaRPr lang="zh-CN" altLang="en-US"/>
        </a:p>
      </dgm:t>
    </dgm:pt>
    <dgm:pt modelId="{D00A019F-394D-4CDA-9674-4B91093930EB}" type="pres">
      <dgm:prSet presAssocID="{75133BFE-6B0E-4DBB-B4B9-68F66EBE2204}" presName="descendantText" presStyleLbl="alignAcc1" presStyleIdx="1" presStyleCnt="5">
        <dgm:presLayoutVars>
          <dgm:bulletEnabled val="1"/>
        </dgm:presLayoutVars>
      </dgm:prSet>
      <dgm:spPr/>
      <dgm:t>
        <a:bodyPr/>
        <a:lstStyle/>
        <a:p>
          <a:endParaRPr lang="zh-CN" altLang="en-US"/>
        </a:p>
      </dgm:t>
    </dgm:pt>
    <dgm:pt modelId="{4D6A9639-ECAF-45DF-A4C7-F3D44EB3DF0A}" type="pres">
      <dgm:prSet presAssocID="{343A4E13-70C6-4471-89F1-05D34DD1D015}" presName="sp" presStyleCnt="0"/>
      <dgm:spPr>
        <a:scene3d>
          <a:camera prst="orthographicFront"/>
          <a:lightRig rig="threePt" dir="t"/>
        </a:scene3d>
        <a:sp3d>
          <a:bevelT/>
        </a:sp3d>
      </dgm:spPr>
    </dgm:pt>
    <dgm:pt modelId="{7D22FA85-692E-409E-8623-92F04739A33E}" type="pres">
      <dgm:prSet presAssocID="{01B9DFC2-10AF-413E-A5AA-EBF1514C8013}" presName="composite" presStyleCnt="0"/>
      <dgm:spPr>
        <a:scene3d>
          <a:camera prst="orthographicFront"/>
          <a:lightRig rig="threePt" dir="t"/>
        </a:scene3d>
        <a:sp3d>
          <a:bevelT/>
        </a:sp3d>
      </dgm:spPr>
    </dgm:pt>
    <dgm:pt modelId="{EA0BF2DB-9D55-4FB3-B440-CA3D06A93F71}" type="pres">
      <dgm:prSet presAssocID="{01B9DFC2-10AF-413E-A5AA-EBF1514C8013}" presName="parentText" presStyleLbl="alignNode1" presStyleIdx="2" presStyleCnt="5">
        <dgm:presLayoutVars>
          <dgm:chMax val="1"/>
          <dgm:bulletEnabled val="1"/>
        </dgm:presLayoutVars>
      </dgm:prSet>
      <dgm:spPr/>
      <dgm:t>
        <a:bodyPr/>
        <a:lstStyle/>
        <a:p>
          <a:endParaRPr lang="zh-CN" altLang="en-US"/>
        </a:p>
      </dgm:t>
    </dgm:pt>
    <dgm:pt modelId="{414A43B3-C122-4F73-9B5A-FE7021122B46}" type="pres">
      <dgm:prSet presAssocID="{01B9DFC2-10AF-413E-A5AA-EBF1514C8013}" presName="descendantText" presStyleLbl="alignAcc1" presStyleIdx="2" presStyleCnt="5">
        <dgm:presLayoutVars>
          <dgm:bulletEnabled val="1"/>
        </dgm:presLayoutVars>
      </dgm:prSet>
      <dgm:spPr/>
      <dgm:t>
        <a:bodyPr/>
        <a:lstStyle/>
        <a:p>
          <a:endParaRPr lang="zh-CN" altLang="en-US"/>
        </a:p>
      </dgm:t>
    </dgm:pt>
    <dgm:pt modelId="{5472887D-39FB-4135-B3E5-999207F4F548}" type="pres">
      <dgm:prSet presAssocID="{0339FC50-165C-4671-95D2-C5B298699E3A}" presName="sp" presStyleCnt="0"/>
      <dgm:spPr>
        <a:scene3d>
          <a:camera prst="orthographicFront"/>
          <a:lightRig rig="threePt" dir="t"/>
        </a:scene3d>
        <a:sp3d>
          <a:bevelT/>
        </a:sp3d>
      </dgm:spPr>
    </dgm:pt>
    <dgm:pt modelId="{DD6EDEF5-FD2F-4779-930B-E908458F6B6D}" type="pres">
      <dgm:prSet presAssocID="{5A6A24B7-A893-443F-A2E2-6A67D9E56AE5}" presName="composite" presStyleCnt="0"/>
      <dgm:spPr>
        <a:scene3d>
          <a:camera prst="orthographicFront"/>
          <a:lightRig rig="threePt" dir="t"/>
        </a:scene3d>
        <a:sp3d>
          <a:bevelT/>
        </a:sp3d>
      </dgm:spPr>
    </dgm:pt>
    <dgm:pt modelId="{833A12B2-CACD-4711-9840-DD33CF9E5E11}" type="pres">
      <dgm:prSet presAssocID="{5A6A24B7-A893-443F-A2E2-6A67D9E56AE5}" presName="parentText" presStyleLbl="alignNode1" presStyleIdx="3" presStyleCnt="5">
        <dgm:presLayoutVars>
          <dgm:chMax val="1"/>
          <dgm:bulletEnabled val="1"/>
        </dgm:presLayoutVars>
      </dgm:prSet>
      <dgm:spPr/>
      <dgm:t>
        <a:bodyPr/>
        <a:lstStyle/>
        <a:p>
          <a:endParaRPr lang="zh-CN" altLang="en-US"/>
        </a:p>
      </dgm:t>
    </dgm:pt>
    <dgm:pt modelId="{73045727-E4A1-4D0B-9DA4-DC0A11922EBD}" type="pres">
      <dgm:prSet presAssocID="{5A6A24B7-A893-443F-A2E2-6A67D9E56AE5}" presName="descendantText" presStyleLbl="alignAcc1" presStyleIdx="3" presStyleCnt="5">
        <dgm:presLayoutVars>
          <dgm:bulletEnabled val="1"/>
        </dgm:presLayoutVars>
      </dgm:prSet>
      <dgm:spPr/>
      <dgm:t>
        <a:bodyPr/>
        <a:lstStyle/>
        <a:p>
          <a:endParaRPr lang="zh-CN" altLang="en-US"/>
        </a:p>
      </dgm:t>
    </dgm:pt>
    <dgm:pt modelId="{72423EE9-0DF9-43C3-B2D9-AC86C515BDE7}" type="pres">
      <dgm:prSet presAssocID="{393982CA-9DF7-4F7C-958D-78C0B751D069}" presName="sp" presStyleCnt="0"/>
      <dgm:spPr>
        <a:scene3d>
          <a:camera prst="orthographicFront"/>
          <a:lightRig rig="threePt" dir="t"/>
        </a:scene3d>
        <a:sp3d>
          <a:bevelT/>
        </a:sp3d>
      </dgm:spPr>
    </dgm:pt>
    <dgm:pt modelId="{A73FFE34-CE21-448C-8BFC-6C32DECB3248}" type="pres">
      <dgm:prSet presAssocID="{FE272C33-5FFB-41C1-8D39-089124D59CF1}" presName="composite" presStyleCnt="0"/>
      <dgm:spPr>
        <a:scene3d>
          <a:camera prst="orthographicFront"/>
          <a:lightRig rig="threePt" dir="t"/>
        </a:scene3d>
        <a:sp3d>
          <a:bevelT/>
        </a:sp3d>
      </dgm:spPr>
    </dgm:pt>
    <dgm:pt modelId="{6B1B1AC0-0E5F-4B93-B7A0-054966E4AF58}" type="pres">
      <dgm:prSet presAssocID="{FE272C33-5FFB-41C1-8D39-089124D59CF1}" presName="parentText" presStyleLbl="alignNode1" presStyleIdx="4" presStyleCnt="5">
        <dgm:presLayoutVars>
          <dgm:chMax val="1"/>
          <dgm:bulletEnabled val="1"/>
        </dgm:presLayoutVars>
      </dgm:prSet>
      <dgm:spPr/>
      <dgm:t>
        <a:bodyPr/>
        <a:lstStyle/>
        <a:p>
          <a:endParaRPr lang="zh-CN" altLang="en-US"/>
        </a:p>
      </dgm:t>
    </dgm:pt>
    <dgm:pt modelId="{DC4D5E10-47CF-4E4D-8A34-946403A38668}" type="pres">
      <dgm:prSet presAssocID="{FE272C33-5FFB-41C1-8D39-089124D59CF1}" presName="descendantText" presStyleLbl="alignAcc1" presStyleIdx="4" presStyleCnt="5">
        <dgm:presLayoutVars>
          <dgm:bulletEnabled val="1"/>
        </dgm:presLayoutVars>
      </dgm:prSet>
      <dgm:spPr/>
      <dgm:t>
        <a:bodyPr/>
        <a:lstStyle/>
        <a:p>
          <a:endParaRPr lang="zh-CN" altLang="en-US"/>
        </a:p>
      </dgm:t>
    </dgm:pt>
  </dgm:ptLst>
  <dgm:cxnLst>
    <dgm:cxn modelId="{C66666CE-C569-452D-9C64-43FEB93BC74E}" type="presOf" srcId="{130DAB32-480A-4472-9359-314F1A3902FD}" destId="{73045727-E4A1-4D0B-9DA4-DC0A11922EBD}" srcOrd="0" destOrd="0" presId="urn:microsoft.com/office/officeart/2005/8/layout/chevron2"/>
    <dgm:cxn modelId="{257C6D9C-9C1D-45B4-A455-E7A97391CB9F}" srcId="{1342E97B-D763-4B48-91D1-35D05A2F9D02}" destId="{5A6A24B7-A893-443F-A2E2-6A67D9E56AE5}" srcOrd="3" destOrd="0" parTransId="{2422DAE9-BA19-47F1-B4A2-ABB6A47618C4}" sibTransId="{393982CA-9DF7-4F7C-958D-78C0B751D069}"/>
    <dgm:cxn modelId="{7561E1B0-B1AD-4F28-A068-9E3B8239F77A}" type="presOf" srcId="{78827AAE-AB46-4689-9F51-6115669F999D}" destId="{D64727F3-4EAE-4463-894B-B29E688BB34B}" srcOrd="0" destOrd="0" presId="urn:microsoft.com/office/officeart/2005/8/layout/chevron2"/>
    <dgm:cxn modelId="{C5F68CBD-3ECE-4EF5-82C2-66A6D65BF39C}" srcId="{FE272C33-5FFB-41C1-8D39-089124D59CF1}" destId="{BBBA038D-ABFE-4CB8-82B3-F38B69387F03}" srcOrd="0" destOrd="0" parTransId="{B38789FF-8028-4259-A9CD-D152B41623CE}" sibTransId="{7C23AA00-7E4B-4B96-8877-8D063F623A6E}"/>
    <dgm:cxn modelId="{AA678DD1-1175-4B97-A48A-62C18CE6938D}" type="presOf" srcId="{5A6A24B7-A893-443F-A2E2-6A67D9E56AE5}" destId="{833A12B2-CACD-4711-9840-DD33CF9E5E11}" srcOrd="0" destOrd="0" presId="urn:microsoft.com/office/officeart/2005/8/layout/chevron2"/>
    <dgm:cxn modelId="{B74E759A-8D21-4AC7-8527-D9D74FD1F619}" srcId="{4209B6D9-4A52-4A73-95E8-DDACFC6A4665}" destId="{78827AAE-AB46-4689-9F51-6115669F999D}" srcOrd="0" destOrd="0" parTransId="{61B561B7-2CF2-419D-B9E3-44B4E6774016}" sibTransId="{07CD3950-0F32-432A-A5EF-57A549BA5FB8}"/>
    <dgm:cxn modelId="{AC0157E0-7302-44B4-BEC0-D7435FFE55E3}" type="presOf" srcId="{BBBA038D-ABFE-4CB8-82B3-F38B69387F03}" destId="{DC4D5E10-47CF-4E4D-8A34-946403A38668}" srcOrd="0" destOrd="0" presId="urn:microsoft.com/office/officeart/2005/8/layout/chevron2"/>
    <dgm:cxn modelId="{92445D79-CF2D-4A54-98A3-66C522A2BA80}" type="presOf" srcId="{BCC917F5-5D6E-43F9-8DFE-605EB9BA8C51}" destId="{D00A019F-394D-4CDA-9674-4B91093930EB}" srcOrd="0" destOrd="0" presId="urn:microsoft.com/office/officeart/2005/8/layout/chevron2"/>
    <dgm:cxn modelId="{15DC5C4F-45E9-460D-B957-F18306E71979}" srcId="{1342E97B-D763-4B48-91D1-35D05A2F9D02}" destId="{4209B6D9-4A52-4A73-95E8-DDACFC6A4665}" srcOrd="0" destOrd="0" parTransId="{5E9F74E4-8D66-47E2-AAF3-9D6E7768FBF1}" sibTransId="{FC9E01D2-F9CD-4EA0-85D1-628D113CE36D}"/>
    <dgm:cxn modelId="{8409E4CB-1A16-4DFB-9962-BB72C22A55CF}" srcId="{1342E97B-D763-4B48-91D1-35D05A2F9D02}" destId="{FE272C33-5FFB-41C1-8D39-089124D59CF1}" srcOrd="4" destOrd="0" parTransId="{16A7693B-C4B2-42F4-B2E3-BE58891A04C5}" sibTransId="{48BECF05-26A5-465D-A191-FF2172DD0507}"/>
    <dgm:cxn modelId="{39641BDD-9695-4EB5-9DDA-D980CBEA0C2B}" type="presOf" srcId="{FE272C33-5FFB-41C1-8D39-089124D59CF1}" destId="{6B1B1AC0-0E5F-4B93-B7A0-054966E4AF58}" srcOrd="0" destOrd="0" presId="urn:microsoft.com/office/officeart/2005/8/layout/chevron2"/>
    <dgm:cxn modelId="{9EA4360B-48FE-411A-B381-6B2BFDCFD8D6}" srcId="{01B9DFC2-10AF-413E-A5AA-EBF1514C8013}" destId="{FB9FF719-AAF7-4618-A0DF-C0DC535E8332}" srcOrd="0" destOrd="0" parTransId="{6A95DB3D-0CA8-4656-8EAA-5F9142BE2A35}" sibTransId="{50269F87-B0C9-46B5-9860-69274EF72462}"/>
    <dgm:cxn modelId="{9CF2D271-7E77-4EAD-B68B-597AF33A3AB6}" type="presOf" srcId="{FB9FF719-AAF7-4618-A0DF-C0DC535E8332}" destId="{414A43B3-C122-4F73-9B5A-FE7021122B46}" srcOrd="0" destOrd="0" presId="urn:microsoft.com/office/officeart/2005/8/layout/chevron2"/>
    <dgm:cxn modelId="{384D2D61-E75F-40FE-B0B2-B276FA197A0A}" type="presOf" srcId="{75133BFE-6B0E-4DBB-B4B9-68F66EBE2204}" destId="{33B81DAA-3762-403B-B9BA-3E94C8270634}" srcOrd="0" destOrd="0" presId="urn:microsoft.com/office/officeart/2005/8/layout/chevron2"/>
    <dgm:cxn modelId="{4AC318F0-06B9-4233-8E48-B5AC2070BB78}" srcId="{1342E97B-D763-4B48-91D1-35D05A2F9D02}" destId="{75133BFE-6B0E-4DBB-B4B9-68F66EBE2204}" srcOrd="1" destOrd="0" parTransId="{66EA9631-B644-4086-80AB-A9AD848F764B}" sibTransId="{343A4E13-70C6-4471-89F1-05D34DD1D015}"/>
    <dgm:cxn modelId="{BE8019C2-9904-42F7-A56A-7DDC410F4E91}" type="presOf" srcId="{01B9DFC2-10AF-413E-A5AA-EBF1514C8013}" destId="{EA0BF2DB-9D55-4FB3-B440-CA3D06A93F71}" srcOrd="0" destOrd="0" presId="urn:microsoft.com/office/officeart/2005/8/layout/chevron2"/>
    <dgm:cxn modelId="{9F3A4E0E-D1E4-4047-990C-5B47A9E8B3FF}" srcId="{5A6A24B7-A893-443F-A2E2-6A67D9E56AE5}" destId="{130DAB32-480A-4472-9359-314F1A3902FD}" srcOrd="0" destOrd="0" parTransId="{9D8095F4-3F3A-426F-8C88-85AC18C77464}" sibTransId="{ECD65C48-A5A3-4C1E-B152-466ACDE9D67B}"/>
    <dgm:cxn modelId="{91CD3387-0379-4D45-8C53-3931111BE3C1}" srcId="{75133BFE-6B0E-4DBB-B4B9-68F66EBE2204}" destId="{BCC917F5-5D6E-43F9-8DFE-605EB9BA8C51}" srcOrd="0" destOrd="0" parTransId="{3F4F3ED0-D3DB-4FDF-9239-5E74D6A11E23}" sibTransId="{1333E3C7-2983-4543-9287-7DBF8D04EE03}"/>
    <dgm:cxn modelId="{23742154-A09E-44FF-9296-3854481242F6}" type="presOf" srcId="{1342E97B-D763-4B48-91D1-35D05A2F9D02}" destId="{EF71B74B-DA01-431F-B581-81DB9DC075E2}" srcOrd="0" destOrd="0" presId="urn:microsoft.com/office/officeart/2005/8/layout/chevron2"/>
    <dgm:cxn modelId="{CAE5C91B-0EB6-45D2-932D-04D3A9C3A5E9}" srcId="{1342E97B-D763-4B48-91D1-35D05A2F9D02}" destId="{01B9DFC2-10AF-413E-A5AA-EBF1514C8013}" srcOrd="2" destOrd="0" parTransId="{6015DC22-E585-49E0-A4E3-C83297BF2D42}" sibTransId="{0339FC50-165C-4671-95D2-C5B298699E3A}"/>
    <dgm:cxn modelId="{0F9D10D7-5675-43D1-A748-1A9DB89F1A38}" type="presOf" srcId="{4209B6D9-4A52-4A73-95E8-DDACFC6A4665}" destId="{7823F387-FE1A-4F5E-87F5-DCE52153C57E}" srcOrd="0" destOrd="0" presId="urn:microsoft.com/office/officeart/2005/8/layout/chevron2"/>
    <dgm:cxn modelId="{BE26328B-78C7-422D-80AE-D8AC9DA2A60B}" type="presParOf" srcId="{EF71B74B-DA01-431F-B581-81DB9DC075E2}" destId="{BD8D9125-9A38-43FA-9AD5-428E6A60217B}" srcOrd="0" destOrd="0" presId="urn:microsoft.com/office/officeart/2005/8/layout/chevron2"/>
    <dgm:cxn modelId="{4892930D-9951-4603-96DE-FBFC0A7FC0CD}" type="presParOf" srcId="{BD8D9125-9A38-43FA-9AD5-428E6A60217B}" destId="{7823F387-FE1A-4F5E-87F5-DCE52153C57E}" srcOrd="0" destOrd="0" presId="urn:microsoft.com/office/officeart/2005/8/layout/chevron2"/>
    <dgm:cxn modelId="{81D04317-5CBB-4A77-A639-D70046432FAB}" type="presParOf" srcId="{BD8D9125-9A38-43FA-9AD5-428E6A60217B}" destId="{D64727F3-4EAE-4463-894B-B29E688BB34B}" srcOrd="1" destOrd="0" presId="urn:microsoft.com/office/officeart/2005/8/layout/chevron2"/>
    <dgm:cxn modelId="{EE1E6E84-11D5-48BC-B8CD-AEB2AF47032D}" type="presParOf" srcId="{EF71B74B-DA01-431F-B581-81DB9DC075E2}" destId="{2F0D94A1-9AF7-420B-8D10-70D942618825}" srcOrd="1" destOrd="0" presId="urn:microsoft.com/office/officeart/2005/8/layout/chevron2"/>
    <dgm:cxn modelId="{AEEF1AE8-6B2E-4D2F-B040-71CFAB372B1C}" type="presParOf" srcId="{EF71B74B-DA01-431F-B581-81DB9DC075E2}" destId="{432B8AF3-53CD-471A-963F-6E0E419BA993}" srcOrd="2" destOrd="0" presId="urn:microsoft.com/office/officeart/2005/8/layout/chevron2"/>
    <dgm:cxn modelId="{0308A0B8-4545-43F7-8C37-C2BF78789BA2}" type="presParOf" srcId="{432B8AF3-53CD-471A-963F-6E0E419BA993}" destId="{33B81DAA-3762-403B-B9BA-3E94C8270634}" srcOrd="0" destOrd="0" presId="urn:microsoft.com/office/officeart/2005/8/layout/chevron2"/>
    <dgm:cxn modelId="{C75DC02C-BCDC-4AD9-93DA-AA626ABDB857}" type="presParOf" srcId="{432B8AF3-53CD-471A-963F-6E0E419BA993}" destId="{D00A019F-394D-4CDA-9674-4B91093930EB}" srcOrd="1" destOrd="0" presId="urn:microsoft.com/office/officeart/2005/8/layout/chevron2"/>
    <dgm:cxn modelId="{F9A7CC3F-6A01-4A00-BB7B-631A0986AF1E}" type="presParOf" srcId="{EF71B74B-DA01-431F-B581-81DB9DC075E2}" destId="{4D6A9639-ECAF-45DF-A4C7-F3D44EB3DF0A}" srcOrd="3" destOrd="0" presId="urn:microsoft.com/office/officeart/2005/8/layout/chevron2"/>
    <dgm:cxn modelId="{6C753EB9-55C8-40A9-AD5C-57178335A566}" type="presParOf" srcId="{EF71B74B-DA01-431F-B581-81DB9DC075E2}" destId="{7D22FA85-692E-409E-8623-92F04739A33E}" srcOrd="4" destOrd="0" presId="urn:microsoft.com/office/officeart/2005/8/layout/chevron2"/>
    <dgm:cxn modelId="{6E814845-42F0-4C73-8F32-9D5845799008}" type="presParOf" srcId="{7D22FA85-692E-409E-8623-92F04739A33E}" destId="{EA0BF2DB-9D55-4FB3-B440-CA3D06A93F71}" srcOrd="0" destOrd="0" presId="urn:microsoft.com/office/officeart/2005/8/layout/chevron2"/>
    <dgm:cxn modelId="{5A7B7585-C35E-4C01-AD8B-0D2C09B90379}" type="presParOf" srcId="{7D22FA85-692E-409E-8623-92F04739A33E}" destId="{414A43B3-C122-4F73-9B5A-FE7021122B46}" srcOrd="1" destOrd="0" presId="urn:microsoft.com/office/officeart/2005/8/layout/chevron2"/>
    <dgm:cxn modelId="{F4002E73-45BE-49B0-AF7F-8135D09C0B07}" type="presParOf" srcId="{EF71B74B-DA01-431F-B581-81DB9DC075E2}" destId="{5472887D-39FB-4135-B3E5-999207F4F548}" srcOrd="5" destOrd="0" presId="urn:microsoft.com/office/officeart/2005/8/layout/chevron2"/>
    <dgm:cxn modelId="{CAAF15F9-9E57-4536-A51F-E30C199C66C7}" type="presParOf" srcId="{EF71B74B-DA01-431F-B581-81DB9DC075E2}" destId="{DD6EDEF5-FD2F-4779-930B-E908458F6B6D}" srcOrd="6" destOrd="0" presId="urn:microsoft.com/office/officeart/2005/8/layout/chevron2"/>
    <dgm:cxn modelId="{1F4BE769-2C83-4137-B110-89C220ED756E}" type="presParOf" srcId="{DD6EDEF5-FD2F-4779-930B-E908458F6B6D}" destId="{833A12B2-CACD-4711-9840-DD33CF9E5E11}" srcOrd="0" destOrd="0" presId="urn:microsoft.com/office/officeart/2005/8/layout/chevron2"/>
    <dgm:cxn modelId="{FAE83681-9978-4018-A5D4-6634E47C1E01}" type="presParOf" srcId="{DD6EDEF5-FD2F-4779-930B-E908458F6B6D}" destId="{73045727-E4A1-4D0B-9DA4-DC0A11922EBD}" srcOrd="1" destOrd="0" presId="urn:microsoft.com/office/officeart/2005/8/layout/chevron2"/>
    <dgm:cxn modelId="{42A1E30A-A769-4243-B22E-B09BEAB0FD39}" type="presParOf" srcId="{EF71B74B-DA01-431F-B581-81DB9DC075E2}" destId="{72423EE9-0DF9-43C3-B2D9-AC86C515BDE7}" srcOrd="7" destOrd="0" presId="urn:microsoft.com/office/officeart/2005/8/layout/chevron2"/>
    <dgm:cxn modelId="{B7B030D4-DF02-424A-8DB7-FBFABC994C4E}" type="presParOf" srcId="{EF71B74B-DA01-431F-B581-81DB9DC075E2}" destId="{A73FFE34-CE21-448C-8BFC-6C32DECB3248}" srcOrd="8" destOrd="0" presId="urn:microsoft.com/office/officeart/2005/8/layout/chevron2"/>
    <dgm:cxn modelId="{8A82D3DF-CE24-4F31-88FA-215A481A5154}" type="presParOf" srcId="{A73FFE34-CE21-448C-8BFC-6C32DECB3248}" destId="{6B1B1AC0-0E5F-4B93-B7A0-054966E4AF58}" srcOrd="0" destOrd="0" presId="urn:microsoft.com/office/officeart/2005/8/layout/chevron2"/>
    <dgm:cxn modelId="{93BC0CEC-78C2-4ED5-AEEE-081F6E0F4BD6}" type="presParOf" srcId="{A73FFE34-CE21-448C-8BFC-6C32DECB3248}" destId="{DC4D5E10-47CF-4E4D-8A34-946403A38668}" srcOrd="1" destOrd="0" presId="urn:microsoft.com/office/officeart/2005/8/layout/chevron2"/>
  </dgm:cxnLst>
  <dgm:bg>
    <a:noFill/>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342E97B-D763-4B48-91D1-35D05A2F9D02}"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zh-CN" altLang="en-US"/>
        </a:p>
      </dgm:t>
    </dgm:pt>
    <dgm:pt modelId="{4209B6D9-4A52-4A73-95E8-DDACFC6A4665}">
      <dgm:prSet phldrT="[文本]" custT="1"/>
      <dgm:spPr>
        <a:solidFill>
          <a:srgbClr val="FF0000"/>
        </a:solidFill>
        <a:scene3d>
          <a:camera prst="orthographicFront"/>
          <a:lightRig rig="threePt" dir="t"/>
        </a:scene3d>
        <a:sp3d>
          <a:bevelT/>
        </a:sp3d>
      </dgm:spPr>
      <dgm:t>
        <a:bodyPr/>
        <a:lstStyle/>
        <a:p>
          <a:r>
            <a:rPr lang="en-US" altLang="zh-CN" sz="3200" b="1" dirty="0" smtClean="0"/>
            <a:t>1</a:t>
          </a:r>
          <a:endParaRPr lang="zh-CN" altLang="en-US" sz="3200" b="1" dirty="0"/>
        </a:p>
      </dgm:t>
    </dgm:pt>
    <dgm:pt modelId="{5E9F74E4-8D66-47E2-AAF3-9D6E7768FBF1}" type="parTrans" cxnId="{15DC5C4F-45E9-460D-B957-F18306E71979}">
      <dgm:prSet/>
      <dgm:spPr/>
      <dgm:t>
        <a:bodyPr/>
        <a:lstStyle/>
        <a:p>
          <a:endParaRPr lang="zh-CN" altLang="en-US"/>
        </a:p>
      </dgm:t>
    </dgm:pt>
    <dgm:pt modelId="{FC9E01D2-F9CD-4EA0-85D1-628D113CE36D}" type="sibTrans" cxnId="{15DC5C4F-45E9-460D-B957-F18306E71979}">
      <dgm:prSet/>
      <dgm:spPr/>
      <dgm:t>
        <a:bodyPr/>
        <a:lstStyle/>
        <a:p>
          <a:endParaRPr lang="zh-CN" altLang="en-US"/>
        </a:p>
      </dgm:t>
    </dgm:pt>
    <dgm:pt modelId="{78827AAE-AB46-4689-9F51-6115669F999D}">
      <dgm:prSet phldrT="[文本]" custT="1"/>
      <dgm:spPr>
        <a:scene3d>
          <a:camera prst="orthographicFront"/>
          <a:lightRig rig="threePt" dir="t"/>
        </a:scene3d>
        <a:sp3d>
          <a:bevelT/>
        </a:sp3d>
      </dgm:spPr>
      <dgm:t>
        <a:bodyPr/>
        <a:lstStyle/>
        <a:p>
          <a:r>
            <a:rPr lang="zh-CN" altLang="en-US" sz="3200" b="1" dirty="0" smtClean="0">
              <a:ea typeface="宋体" pitchFamily="2" charset="-122"/>
            </a:rPr>
            <a:t>计算机图形学的目标和任务</a:t>
          </a:r>
          <a:endParaRPr lang="zh-CN" altLang="en-US" sz="3200" dirty="0"/>
        </a:p>
      </dgm:t>
    </dgm:pt>
    <dgm:pt modelId="{61B561B7-2CF2-419D-B9E3-44B4E6774016}" type="parTrans" cxnId="{B74E759A-8D21-4AC7-8527-D9D74FD1F619}">
      <dgm:prSet/>
      <dgm:spPr/>
      <dgm:t>
        <a:bodyPr/>
        <a:lstStyle/>
        <a:p>
          <a:endParaRPr lang="zh-CN" altLang="en-US"/>
        </a:p>
      </dgm:t>
    </dgm:pt>
    <dgm:pt modelId="{07CD3950-0F32-432A-A5EF-57A549BA5FB8}" type="sibTrans" cxnId="{B74E759A-8D21-4AC7-8527-D9D74FD1F619}">
      <dgm:prSet/>
      <dgm:spPr/>
      <dgm:t>
        <a:bodyPr/>
        <a:lstStyle/>
        <a:p>
          <a:endParaRPr lang="zh-CN" altLang="en-US"/>
        </a:p>
      </dgm:t>
    </dgm:pt>
    <dgm:pt modelId="{75133BFE-6B0E-4DBB-B4B9-68F66EBE2204}">
      <dgm:prSet phldrT="[文本]" custT="1"/>
      <dgm:spPr>
        <a:solidFill>
          <a:srgbClr val="FF0000"/>
        </a:solidFill>
        <a:scene3d>
          <a:camera prst="orthographicFront"/>
          <a:lightRig rig="threePt" dir="t"/>
        </a:scene3d>
        <a:sp3d>
          <a:bevelT/>
        </a:sp3d>
      </dgm:spPr>
      <dgm:t>
        <a:bodyPr/>
        <a:lstStyle/>
        <a:p>
          <a:r>
            <a:rPr lang="en-US" altLang="zh-CN" sz="3200" b="1" dirty="0" smtClean="0"/>
            <a:t>2</a:t>
          </a:r>
          <a:endParaRPr lang="zh-CN" altLang="en-US" sz="3200" b="1" dirty="0" smtClean="0"/>
        </a:p>
      </dgm:t>
    </dgm:pt>
    <dgm:pt modelId="{66EA9631-B644-4086-80AB-A9AD848F764B}" type="parTrans" cxnId="{4AC318F0-06B9-4233-8E48-B5AC2070BB78}">
      <dgm:prSet/>
      <dgm:spPr/>
      <dgm:t>
        <a:bodyPr/>
        <a:lstStyle/>
        <a:p>
          <a:endParaRPr lang="zh-CN" altLang="en-US"/>
        </a:p>
      </dgm:t>
    </dgm:pt>
    <dgm:pt modelId="{343A4E13-70C6-4471-89F1-05D34DD1D015}" type="sibTrans" cxnId="{4AC318F0-06B9-4233-8E48-B5AC2070BB78}">
      <dgm:prSet/>
      <dgm:spPr/>
      <dgm:t>
        <a:bodyPr/>
        <a:lstStyle/>
        <a:p>
          <a:endParaRPr lang="zh-CN" altLang="en-US"/>
        </a:p>
      </dgm:t>
    </dgm:pt>
    <dgm:pt modelId="{BCC917F5-5D6E-43F9-8DFE-605EB9BA8C51}">
      <dgm:prSet phldrT="[文本]"/>
      <dgm:spPr>
        <a:scene3d>
          <a:camera prst="orthographicFront"/>
          <a:lightRig rig="threePt" dir="t"/>
        </a:scene3d>
        <a:sp3d>
          <a:bevelT/>
        </a:sp3d>
      </dgm:spPr>
      <dgm:t>
        <a:bodyPr/>
        <a:lstStyle/>
        <a:p>
          <a:r>
            <a:rPr lang="zh-CN" altLang="en-US" b="1" dirty="0" smtClean="0">
              <a:ea typeface="宋体" pitchFamily="2" charset="-122"/>
            </a:rPr>
            <a:t>计算机图形学的内容体系</a:t>
          </a:r>
          <a:endParaRPr lang="zh-CN" altLang="en-US" dirty="0"/>
        </a:p>
      </dgm:t>
    </dgm:pt>
    <dgm:pt modelId="{3F4F3ED0-D3DB-4FDF-9239-5E74D6A11E23}" type="parTrans" cxnId="{91CD3387-0379-4D45-8C53-3931111BE3C1}">
      <dgm:prSet/>
      <dgm:spPr/>
      <dgm:t>
        <a:bodyPr/>
        <a:lstStyle/>
        <a:p>
          <a:endParaRPr lang="zh-CN" altLang="en-US"/>
        </a:p>
      </dgm:t>
    </dgm:pt>
    <dgm:pt modelId="{1333E3C7-2983-4543-9287-7DBF8D04EE03}" type="sibTrans" cxnId="{91CD3387-0379-4D45-8C53-3931111BE3C1}">
      <dgm:prSet/>
      <dgm:spPr/>
      <dgm:t>
        <a:bodyPr/>
        <a:lstStyle/>
        <a:p>
          <a:endParaRPr lang="zh-CN" altLang="en-US"/>
        </a:p>
      </dgm:t>
    </dgm:pt>
    <dgm:pt modelId="{01B9DFC2-10AF-413E-A5AA-EBF1514C8013}">
      <dgm:prSet phldrT="[文本]" custT="1"/>
      <dgm:spPr>
        <a:solidFill>
          <a:srgbClr val="FF0000"/>
        </a:solidFill>
        <a:scene3d>
          <a:camera prst="orthographicFront"/>
          <a:lightRig rig="threePt" dir="t"/>
        </a:scene3d>
        <a:sp3d>
          <a:bevelT/>
        </a:sp3d>
      </dgm:spPr>
      <dgm:t>
        <a:bodyPr/>
        <a:lstStyle/>
        <a:p>
          <a:r>
            <a:rPr lang="en-US" altLang="zh-CN" sz="3200" dirty="0" smtClean="0"/>
            <a:t>3</a:t>
          </a:r>
          <a:endParaRPr lang="zh-CN" altLang="en-US" sz="3200" dirty="0" smtClean="0"/>
        </a:p>
      </dgm:t>
    </dgm:pt>
    <dgm:pt modelId="{6015DC22-E585-49E0-A4E3-C83297BF2D42}" type="parTrans" cxnId="{CAE5C91B-0EB6-45D2-932D-04D3A9C3A5E9}">
      <dgm:prSet/>
      <dgm:spPr/>
      <dgm:t>
        <a:bodyPr/>
        <a:lstStyle/>
        <a:p>
          <a:endParaRPr lang="zh-CN" altLang="en-US"/>
        </a:p>
      </dgm:t>
    </dgm:pt>
    <dgm:pt modelId="{0339FC50-165C-4671-95D2-C5B298699E3A}" type="sibTrans" cxnId="{CAE5C91B-0EB6-45D2-932D-04D3A9C3A5E9}">
      <dgm:prSet/>
      <dgm:spPr/>
      <dgm:t>
        <a:bodyPr/>
        <a:lstStyle/>
        <a:p>
          <a:endParaRPr lang="zh-CN" altLang="en-US"/>
        </a:p>
      </dgm:t>
    </dgm:pt>
    <dgm:pt modelId="{FB9FF719-AAF7-4618-A0DF-C0DC535E8332}">
      <dgm:prSet phldrT="[文本]"/>
      <dgm:spPr>
        <a:scene3d>
          <a:camera prst="orthographicFront"/>
          <a:lightRig rig="threePt" dir="t"/>
        </a:scene3d>
        <a:sp3d>
          <a:bevelT/>
        </a:sp3d>
      </dgm:spPr>
      <dgm:t>
        <a:bodyPr/>
        <a:lstStyle/>
        <a:p>
          <a:r>
            <a:rPr lang="zh-CN" altLang="en-US" b="1" dirty="0" smtClean="0">
              <a:ea typeface="宋体" pitchFamily="2" charset="-122"/>
            </a:rPr>
            <a:t>计算机图形学的相关学科</a:t>
          </a:r>
          <a:endParaRPr lang="zh-CN" altLang="en-US" dirty="0"/>
        </a:p>
      </dgm:t>
    </dgm:pt>
    <dgm:pt modelId="{6A95DB3D-0CA8-4656-8EAA-5F9142BE2A35}" type="parTrans" cxnId="{9EA4360B-48FE-411A-B381-6B2BFDCFD8D6}">
      <dgm:prSet/>
      <dgm:spPr/>
      <dgm:t>
        <a:bodyPr/>
        <a:lstStyle/>
        <a:p>
          <a:endParaRPr lang="zh-CN" altLang="en-US"/>
        </a:p>
      </dgm:t>
    </dgm:pt>
    <dgm:pt modelId="{50269F87-B0C9-46B5-9860-69274EF72462}" type="sibTrans" cxnId="{9EA4360B-48FE-411A-B381-6B2BFDCFD8D6}">
      <dgm:prSet/>
      <dgm:spPr/>
      <dgm:t>
        <a:bodyPr/>
        <a:lstStyle/>
        <a:p>
          <a:endParaRPr lang="zh-CN" altLang="en-US"/>
        </a:p>
      </dgm:t>
    </dgm:pt>
    <dgm:pt modelId="{5A6A24B7-A893-443F-A2E2-6A67D9E56AE5}">
      <dgm:prSet custT="1"/>
      <dgm:spPr>
        <a:solidFill>
          <a:srgbClr val="FF0000"/>
        </a:solidFill>
        <a:scene3d>
          <a:camera prst="orthographicFront"/>
          <a:lightRig rig="threePt" dir="t"/>
        </a:scene3d>
        <a:sp3d>
          <a:bevelT/>
        </a:sp3d>
      </dgm:spPr>
      <dgm:t>
        <a:bodyPr/>
        <a:lstStyle/>
        <a:p>
          <a:r>
            <a:rPr lang="en-US" altLang="zh-CN" sz="3200" dirty="0" smtClean="0"/>
            <a:t>4</a:t>
          </a:r>
          <a:endParaRPr lang="zh-CN" altLang="en-US" sz="3200" dirty="0" smtClean="0"/>
        </a:p>
      </dgm:t>
    </dgm:pt>
    <dgm:pt modelId="{2422DAE9-BA19-47F1-B4A2-ABB6A47618C4}" type="parTrans" cxnId="{257C6D9C-9C1D-45B4-A455-E7A97391CB9F}">
      <dgm:prSet/>
      <dgm:spPr/>
      <dgm:t>
        <a:bodyPr/>
        <a:lstStyle/>
        <a:p>
          <a:endParaRPr lang="zh-CN" altLang="en-US"/>
        </a:p>
      </dgm:t>
    </dgm:pt>
    <dgm:pt modelId="{393982CA-9DF7-4F7C-958D-78C0B751D069}" type="sibTrans" cxnId="{257C6D9C-9C1D-45B4-A455-E7A97391CB9F}">
      <dgm:prSet/>
      <dgm:spPr/>
      <dgm:t>
        <a:bodyPr/>
        <a:lstStyle/>
        <a:p>
          <a:endParaRPr lang="zh-CN" altLang="en-US"/>
        </a:p>
      </dgm:t>
    </dgm:pt>
    <dgm:pt modelId="{FE272C33-5FFB-41C1-8D39-089124D59CF1}">
      <dgm:prSet custT="1"/>
      <dgm:spPr>
        <a:solidFill>
          <a:srgbClr val="FF0000"/>
        </a:solidFill>
        <a:scene3d>
          <a:camera prst="orthographicFront"/>
          <a:lightRig rig="threePt" dir="t"/>
        </a:scene3d>
        <a:sp3d>
          <a:bevelT/>
        </a:sp3d>
      </dgm:spPr>
      <dgm:t>
        <a:bodyPr/>
        <a:lstStyle/>
        <a:p>
          <a:r>
            <a:rPr lang="en-US" altLang="zh-CN" sz="3200" dirty="0" smtClean="0"/>
            <a:t>5</a:t>
          </a:r>
          <a:endParaRPr lang="zh-CN" altLang="en-US" sz="3200" dirty="0" smtClean="0"/>
        </a:p>
      </dgm:t>
    </dgm:pt>
    <dgm:pt modelId="{16A7693B-C4B2-42F4-B2E3-BE58891A04C5}" type="parTrans" cxnId="{8409E4CB-1A16-4DFB-9962-BB72C22A55CF}">
      <dgm:prSet/>
      <dgm:spPr/>
      <dgm:t>
        <a:bodyPr/>
        <a:lstStyle/>
        <a:p>
          <a:endParaRPr lang="zh-CN" altLang="en-US"/>
        </a:p>
      </dgm:t>
    </dgm:pt>
    <dgm:pt modelId="{48BECF05-26A5-465D-A191-FF2172DD0507}" type="sibTrans" cxnId="{8409E4CB-1A16-4DFB-9962-BB72C22A55CF}">
      <dgm:prSet/>
      <dgm:spPr/>
      <dgm:t>
        <a:bodyPr/>
        <a:lstStyle/>
        <a:p>
          <a:endParaRPr lang="zh-CN" altLang="en-US"/>
        </a:p>
      </dgm:t>
    </dgm:pt>
    <dgm:pt modelId="{130DAB32-480A-4472-9359-314F1A3902FD}">
      <dgm:prSet/>
      <dgm:spPr>
        <a:scene3d>
          <a:camera prst="orthographicFront"/>
          <a:lightRig rig="threePt" dir="t"/>
        </a:scene3d>
        <a:sp3d>
          <a:bevelT/>
        </a:sp3d>
      </dgm:spPr>
      <dgm:t>
        <a:bodyPr/>
        <a:lstStyle/>
        <a:p>
          <a:r>
            <a:rPr lang="zh-CN" altLang="en-US" b="1" dirty="0" smtClean="0">
              <a:ea typeface="宋体" pitchFamily="2" charset="-122"/>
            </a:rPr>
            <a:t>计算机图形学的应用领域</a:t>
          </a:r>
          <a:endParaRPr lang="zh-CN" altLang="en-US" dirty="0"/>
        </a:p>
      </dgm:t>
    </dgm:pt>
    <dgm:pt modelId="{9D8095F4-3F3A-426F-8C88-85AC18C77464}" type="parTrans" cxnId="{9F3A4E0E-D1E4-4047-990C-5B47A9E8B3FF}">
      <dgm:prSet/>
      <dgm:spPr/>
      <dgm:t>
        <a:bodyPr/>
        <a:lstStyle/>
        <a:p>
          <a:endParaRPr lang="zh-CN" altLang="en-US"/>
        </a:p>
      </dgm:t>
    </dgm:pt>
    <dgm:pt modelId="{ECD65C48-A5A3-4C1E-B152-466ACDE9D67B}" type="sibTrans" cxnId="{9F3A4E0E-D1E4-4047-990C-5B47A9E8B3FF}">
      <dgm:prSet/>
      <dgm:spPr/>
      <dgm:t>
        <a:bodyPr/>
        <a:lstStyle/>
        <a:p>
          <a:endParaRPr lang="zh-CN" altLang="en-US"/>
        </a:p>
      </dgm:t>
    </dgm:pt>
    <dgm:pt modelId="{BBBA038D-ABFE-4CB8-82B3-F38B69387F03}">
      <dgm:prSet/>
      <dgm:spPr>
        <a:scene3d>
          <a:camera prst="orthographicFront"/>
          <a:lightRig rig="threePt" dir="t"/>
        </a:scene3d>
        <a:sp3d>
          <a:bevelT/>
        </a:sp3d>
      </dgm:spPr>
      <dgm:t>
        <a:bodyPr/>
        <a:lstStyle/>
        <a:p>
          <a:r>
            <a:rPr lang="zh-CN" altLang="en-US" b="1" dirty="0" smtClean="0">
              <a:ea typeface="宋体" pitchFamily="2" charset="-122"/>
            </a:rPr>
            <a:t>计算机图形学的发展</a:t>
          </a:r>
          <a:endParaRPr lang="zh-CN" altLang="en-US" dirty="0"/>
        </a:p>
      </dgm:t>
    </dgm:pt>
    <dgm:pt modelId="{B38789FF-8028-4259-A9CD-D152B41623CE}" type="parTrans" cxnId="{C5F68CBD-3ECE-4EF5-82C2-66A6D65BF39C}">
      <dgm:prSet/>
      <dgm:spPr/>
      <dgm:t>
        <a:bodyPr/>
        <a:lstStyle/>
        <a:p>
          <a:endParaRPr lang="zh-CN" altLang="en-US"/>
        </a:p>
      </dgm:t>
    </dgm:pt>
    <dgm:pt modelId="{7C23AA00-7E4B-4B96-8877-8D063F623A6E}" type="sibTrans" cxnId="{C5F68CBD-3ECE-4EF5-82C2-66A6D65BF39C}">
      <dgm:prSet/>
      <dgm:spPr/>
      <dgm:t>
        <a:bodyPr/>
        <a:lstStyle/>
        <a:p>
          <a:endParaRPr lang="zh-CN" altLang="en-US"/>
        </a:p>
      </dgm:t>
    </dgm:pt>
    <dgm:pt modelId="{EF71B74B-DA01-431F-B581-81DB9DC075E2}" type="pres">
      <dgm:prSet presAssocID="{1342E97B-D763-4B48-91D1-35D05A2F9D02}" presName="linearFlow" presStyleCnt="0">
        <dgm:presLayoutVars>
          <dgm:dir/>
          <dgm:animLvl val="lvl"/>
          <dgm:resizeHandles val="exact"/>
        </dgm:presLayoutVars>
      </dgm:prSet>
      <dgm:spPr/>
      <dgm:t>
        <a:bodyPr/>
        <a:lstStyle/>
        <a:p>
          <a:endParaRPr lang="zh-CN" altLang="en-US"/>
        </a:p>
      </dgm:t>
    </dgm:pt>
    <dgm:pt modelId="{BD8D9125-9A38-43FA-9AD5-428E6A60217B}" type="pres">
      <dgm:prSet presAssocID="{4209B6D9-4A52-4A73-95E8-DDACFC6A4665}" presName="composite" presStyleCnt="0"/>
      <dgm:spPr>
        <a:scene3d>
          <a:camera prst="orthographicFront"/>
          <a:lightRig rig="threePt" dir="t"/>
        </a:scene3d>
        <a:sp3d>
          <a:bevelT/>
        </a:sp3d>
      </dgm:spPr>
    </dgm:pt>
    <dgm:pt modelId="{7823F387-FE1A-4F5E-87F5-DCE52153C57E}" type="pres">
      <dgm:prSet presAssocID="{4209B6D9-4A52-4A73-95E8-DDACFC6A4665}" presName="parentText" presStyleLbl="alignNode1" presStyleIdx="0" presStyleCnt="5">
        <dgm:presLayoutVars>
          <dgm:chMax val="1"/>
          <dgm:bulletEnabled val="1"/>
        </dgm:presLayoutVars>
      </dgm:prSet>
      <dgm:spPr/>
      <dgm:t>
        <a:bodyPr/>
        <a:lstStyle/>
        <a:p>
          <a:endParaRPr lang="zh-CN" altLang="en-US"/>
        </a:p>
      </dgm:t>
    </dgm:pt>
    <dgm:pt modelId="{D64727F3-4EAE-4463-894B-B29E688BB34B}" type="pres">
      <dgm:prSet presAssocID="{4209B6D9-4A52-4A73-95E8-DDACFC6A4665}" presName="descendantText" presStyleLbl="alignAcc1" presStyleIdx="0" presStyleCnt="5" custLinFactNeighborX="2236" custLinFactNeighborY="-50625">
        <dgm:presLayoutVars>
          <dgm:bulletEnabled val="1"/>
        </dgm:presLayoutVars>
      </dgm:prSet>
      <dgm:spPr/>
      <dgm:t>
        <a:bodyPr/>
        <a:lstStyle/>
        <a:p>
          <a:endParaRPr lang="zh-CN" altLang="en-US"/>
        </a:p>
      </dgm:t>
    </dgm:pt>
    <dgm:pt modelId="{2F0D94A1-9AF7-420B-8D10-70D942618825}" type="pres">
      <dgm:prSet presAssocID="{FC9E01D2-F9CD-4EA0-85D1-628D113CE36D}" presName="sp" presStyleCnt="0"/>
      <dgm:spPr>
        <a:scene3d>
          <a:camera prst="orthographicFront"/>
          <a:lightRig rig="threePt" dir="t"/>
        </a:scene3d>
        <a:sp3d>
          <a:bevelT/>
        </a:sp3d>
      </dgm:spPr>
    </dgm:pt>
    <dgm:pt modelId="{432B8AF3-53CD-471A-963F-6E0E419BA993}" type="pres">
      <dgm:prSet presAssocID="{75133BFE-6B0E-4DBB-B4B9-68F66EBE2204}" presName="composite" presStyleCnt="0"/>
      <dgm:spPr>
        <a:scene3d>
          <a:camera prst="orthographicFront"/>
          <a:lightRig rig="threePt" dir="t"/>
        </a:scene3d>
        <a:sp3d>
          <a:bevelT/>
        </a:sp3d>
      </dgm:spPr>
    </dgm:pt>
    <dgm:pt modelId="{33B81DAA-3762-403B-B9BA-3E94C8270634}" type="pres">
      <dgm:prSet presAssocID="{75133BFE-6B0E-4DBB-B4B9-68F66EBE2204}" presName="parentText" presStyleLbl="alignNode1" presStyleIdx="1" presStyleCnt="5">
        <dgm:presLayoutVars>
          <dgm:chMax val="1"/>
          <dgm:bulletEnabled val="1"/>
        </dgm:presLayoutVars>
      </dgm:prSet>
      <dgm:spPr/>
      <dgm:t>
        <a:bodyPr/>
        <a:lstStyle/>
        <a:p>
          <a:endParaRPr lang="zh-CN" altLang="en-US"/>
        </a:p>
      </dgm:t>
    </dgm:pt>
    <dgm:pt modelId="{D00A019F-394D-4CDA-9674-4B91093930EB}" type="pres">
      <dgm:prSet presAssocID="{75133BFE-6B0E-4DBB-B4B9-68F66EBE2204}" presName="descendantText" presStyleLbl="alignAcc1" presStyleIdx="1" presStyleCnt="5">
        <dgm:presLayoutVars>
          <dgm:bulletEnabled val="1"/>
        </dgm:presLayoutVars>
      </dgm:prSet>
      <dgm:spPr/>
      <dgm:t>
        <a:bodyPr/>
        <a:lstStyle/>
        <a:p>
          <a:endParaRPr lang="zh-CN" altLang="en-US"/>
        </a:p>
      </dgm:t>
    </dgm:pt>
    <dgm:pt modelId="{4D6A9639-ECAF-45DF-A4C7-F3D44EB3DF0A}" type="pres">
      <dgm:prSet presAssocID="{343A4E13-70C6-4471-89F1-05D34DD1D015}" presName="sp" presStyleCnt="0"/>
      <dgm:spPr>
        <a:scene3d>
          <a:camera prst="orthographicFront"/>
          <a:lightRig rig="threePt" dir="t"/>
        </a:scene3d>
        <a:sp3d>
          <a:bevelT/>
        </a:sp3d>
      </dgm:spPr>
    </dgm:pt>
    <dgm:pt modelId="{7D22FA85-692E-409E-8623-92F04739A33E}" type="pres">
      <dgm:prSet presAssocID="{01B9DFC2-10AF-413E-A5AA-EBF1514C8013}" presName="composite" presStyleCnt="0"/>
      <dgm:spPr>
        <a:scene3d>
          <a:camera prst="orthographicFront"/>
          <a:lightRig rig="threePt" dir="t"/>
        </a:scene3d>
        <a:sp3d>
          <a:bevelT/>
        </a:sp3d>
      </dgm:spPr>
    </dgm:pt>
    <dgm:pt modelId="{EA0BF2DB-9D55-4FB3-B440-CA3D06A93F71}" type="pres">
      <dgm:prSet presAssocID="{01B9DFC2-10AF-413E-A5AA-EBF1514C8013}" presName="parentText" presStyleLbl="alignNode1" presStyleIdx="2" presStyleCnt="5">
        <dgm:presLayoutVars>
          <dgm:chMax val="1"/>
          <dgm:bulletEnabled val="1"/>
        </dgm:presLayoutVars>
      </dgm:prSet>
      <dgm:spPr/>
      <dgm:t>
        <a:bodyPr/>
        <a:lstStyle/>
        <a:p>
          <a:endParaRPr lang="zh-CN" altLang="en-US"/>
        </a:p>
      </dgm:t>
    </dgm:pt>
    <dgm:pt modelId="{414A43B3-C122-4F73-9B5A-FE7021122B46}" type="pres">
      <dgm:prSet presAssocID="{01B9DFC2-10AF-413E-A5AA-EBF1514C8013}" presName="descendantText" presStyleLbl="alignAcc1" presStyleIdx="2" presStyleCnt="5">
        <dgm:presLayoutVars>
          <dgm:bulletEnabled val="1"/>
        </dgm:presLayoutVars>
      </dgm:prSet>
      <dgm:spPr/>
      <dgm:t>
        <a:bodyPr/>
        <a:lstStyle/>
        <a:p>
          <a:endParaRPr lang="zh-CN" altLang="en-US"/>
        </a:p>
      </dgm:t>
    </dgm:pt>
    <dgm:pt modelId="{5472887D-39FB-4135-B3E5-999207F4F548}" type="pres">
      <dgm:prSet presAssocID="{0339FC50-165C-4671-95D2-C5B298699E3A}" presName="sp" presStyleCnt="0"/>
      <dgm:spPr>
        <a:scene3d>
          <a:camera prst="orthographicFront"/>
          <a:lightRig rig="threePt" dir="t"/>
        </a:scene3d>
        <a:sp3d>
          <a:bevelT/>
        </a:sp3d>
      </dgm:spPr>
    </dgm:pt>
    <dgm:pt modelId="{DD6EDEF5-FD2F-4779-930B-E908458F6B6D}" type="pres">
      <dgm:prSet presAssocID="{5A6A24B7-A893-443F-A2E2-6A67D9E56AE5}" presName="composite" presStyleCnt="0"/>
      <dgm:spPr>
        <a:scene3d>
          <a:camera prst="orthographicFront"/>
          <a:lightRig rig="threePt" dir="t"/>
        </a:scene3d>
        <a:sp3d>
          <a:bevelT/>
        </a:sp3d>
      </dgm:spPr>
    </dgm:pt>
    <dgm:pt modelId="{833A12B2-CACD-4711-9840-DD33CF9E5E11}" type="pres">
      <dgm:prSet presAssocID="{5A6A24B7-A893-443F-A2E2-6A67D9E56AE5}" presName="parentText" presStyleLbl="alignNode1" presStyleIdx="3" presStyleCnt="5">
        <dgm:presLayoutVars>
          <dgm:chMax val="1"/>
          <dgm:bulletEnabled val="1"/>
        </dgm:presLayoutVars>
      </dgm:prSet>
      <dgm:spPr/>
      <dgm:t>
        <a:bodyPr/>
        <a:lstStyle/>
        <a:p>
          <a:endParaRPr lang="zh-CN" altLang="en-US"/>
        </a:p>
      </dgm:t>
    </dgm:pt>
    <dgm:pt modelId="{73045727-E4A1-4D0B-9DA4-DC0A11922EBD}" type="pres">
      <dgm:prSet presAssocID="{5A6A24B7-A893-443F-A2E2-6A67D9E56AE5}" presName="descendantText" presStyleLbl="alignAcc1" presStyleIdx="3" presStyleCnt="5">
        <dgm:presLayoutVars>
          <dgm:bulletEnabled val="1"/>
        </dgm:presLayoutVars>
      </dgm:prSet>
      <dgm:spPr/>
      <dgm:t>
        <a:bodyPr/>
        <a:lstStyle/>
        <a:p>
          <a:endParaRPr lang="zh-CN" altLang="en-US"/>
        </a:p>
      </dgm:t>
    </dgm:pt>
    <dgm:pt modelId="{72423EE9-0DF9-43C3-B2D9-AC86C515BDE7}" type="pres">
      <dgm:prSet presAssocID="{393982CA-9DF7-4F7C-958D-78C0B751D069}" presName="sp" presStyleCnt="0"/>
      <dgm:spPr>
        <a:scene3d>
          <a:camera prst="orthographicFront"/>
          <a:lightRig rig="threePt" dir="t"/>
        </a:scene3d>
        <a:sp3d>
          <a:bevelT/>
        </a:sp3d>
      </dgm:spPr>
    </dgm:pt>
    <dgm:pt modelId="{A73FFE34-CE21-448C-8BFC-6C32DECB3248}" type="pres">
      <dgm:prSet presAssocID="{FE272C33-5FFB-41C1-8D39-089124D59CF1}" presName="composite" presStyleCnt="0"/>
      <dgm:spPr>
        <a:scene3d>
          <a:camera prst="orthographicFront"/>
          <a:lightRig rig="threePt" dir="t"/>
        </a:scene3d>
        <a:sp3d>
          <a:bevelT/>
        </a:sp3d>
      </dgm:spPr>
    </dgm:pt>
    <dgm:pt modelId="{6B1B1AC0-0E5F-4B93-B7A0-054966E4AF58}" type="pres">
      <dgm:prSet presAssocID="{FE272C33-5FFB-41C1-8D39-089124D59CF1}" presName="parentText" presStyleLbl="alignNode1" presStyleIdx="4" presStyleCnt="5">
        <dgm:presLayoutVars>
          <dgm:chMax val="1"/>
          <dgm:bulletEnabled val="1"/>
        </dgm:presLayoutVars>
      </dgm:prSet>
      <dgm:spPr/>
      <dgm:t>
        <a:bodyPr/>
        <a:lstStyle/>
        <a:p>
          <a:endParaRPr lang="zh-CN" altLang="en-US"/>
        </a:p>
      </dgm:t>
    </dgm:pt>
    <dgm:pt modelId="{DC4D5E10-47CF-4E4D-8A34-946403A38668}" type="pres">
      <dgm:prSet presAssocID="{FE272C33-5FFB-41C1-8D39-089124D59CF1}" presName="descendantText" presStyleLbl="alignAcc1" presStyleIdx="4" presStyleCnt="5">
        <dgm:presLayoutVars>
          <dgm:bulletEnabled val="1"/>
        </dgm:presLayoutVars>
      </dgm:prSet>
      <dgm:spPr/>
      <dgm:t>
        <a:bodyPr/>
        <a:lstStyle/>
        <a:p>
          <a:endParaRPr lang="zh-CN" altLang="en-US"/>
        </a:p>
      </dgm:t>
    </dgm:pt>
  </dgm:ptLst>
  <dgm:cxnLst>
    <dgm:cxn modelId="{91CD3387-0379-4D45-8C53-3931111BE3C1}" srcId="{75133BFE-6B0E-4DBB-B4B9-68F66EBE2204}" destId="{BCC917F5-5D6E-43F9-8DFE-605EB9BA8C51}" srcOrd="0" destOrd="0" parTransId="{3F4F3ED0-D3DB-4FDF-9239-5E74D6A11E23}" sibTransId="{1333E3C7-2983-4543-9287-7DBF8D04EE03}"/>
    <dgm:cxn modelId="{B74E759A-8D21-4AC7-8527-D9D74FD1F619}" srcId="{4209B6D9-4A52-4A73-95E8-DDACFC6A4665}" destId="{78827AAE-AB46-4689-9F51-6115669F999D}" srcOrd="0" destOrd="0" parTransId="{61B561B7-2CF2-419D-B9E3-44B4E6774016}" sibTransId="{07CD3950-0F32-432A-A5EF-57A549BA5FB8}"/>
    <dgm:cxn modelId="{8409E4CB-1A16-4DFB-9962-BB72C22A55CF}" srcId="{1342E97B-D763-4B48-91D1-35D05A2F9D02}" destId="{FE272C33-5FFB-41C1-8D39-089124D59CF1}" srcOrd="4" destOrd="0" parTransId="{16A7693B-C4B2-42F4-B2E3-BE58891A04C5}" sibTransId="{48BECF05-26A5-465D-A191-FF2172DD0507}"/>
    <dgm:cxn modelId="{4D44EDA2-436C-40C9-90C2-C2500257CF09}" type="presOf" srcId="{4209B6D9-4A52-4A73-95E8-DDACFC6A4665}" destId="{7823F387-FE1A-4F5E-87F5-DCE52153C57E}" srcOrd="0" destOrd="0" presId="urn:microsoft.com/office/officeart/2005/8/layout/chevron2"/>
    <dgm:cxn modelId="{B5DDCD59-2EB2-429D-8D8A-BBD749181FE2}" type="presOf" srcId="{BCC917F5-5D6E-43F9-8DFE-605EB9BA8C51}" destId="{D00A019F-394D-4CDA-9674-4B91093930EB}" srcOrd="0" destOrd="0" presId="urn:microsoft.com/office/officeart/2005/8/layout/chevron2"/>
    <dgm:cxn modelId="{257C6D9C-9C1D-45B4-A455-E7A97391CB9F}" srcId="{1342E97B-D763-4B48-91D1-35D05A2F9D02}" destId="{5A6A24B7-A893-443F-A2E2-6A67D9E56AE5}" srcOrd="3" destOrd="0" parTransId="{2422DAE9-BA19-47F1-B4A2-ABB6A47618C4}" sibTransId="{393982CA-9DF7-4F7C-958D-78C0B751D069}"/>
    <dgm:cxn modelId="{C5F68CBD-3ECE-4EF5-82C2-66A6D65BF39C}" srcId="{FE272C33-5FFB-41C1-8D39-089124D59CF1}" destId="{BBBA038D-ABFE-4CB8-82B3-F38B69387F03}" srcOrd="0" destOrd="0" parTransId="{B38789FF-8028-4259-A9CD-D152B41623CE}" sibTransId="{7C23AA00-7E4B-4B96-8877-8D063F623A6E}"/>
    <dgm:cxn modelId="{CAE5C91B-0EB6-45D2-932D-04D3A9C3A5E9}" srcId="{1342E97B-D763-4B48-91D1-35D05A2F9D02}" destId="{01B9DFC2-10AF-413E-A5AA-EBF1514C8013}" srcOrd="2" destOrd="0" parTransId="{6015DC22-E585-49E0-A4E3-C83297BF2D42}" sibTransId="{0339FC50-165C-4671-95D2-C5B298699E3A}"/>
    <dgm:cxn modelId="{AD89420D-AFFD-47D0-8883-5FC5E397B542}" type="presOf" srcId="{75133BFE-6B0E-4DBB-B4B9-68F66EBE2204}" destId="{33B81DAA-3762-403B-B9BA-3E94C8270634}" srcOrd="0" destOrd="0" presId="urn:microsoft.com/office/officeart/2005/8/layout/chevron2"/>
    <dgm:cxn modelId="{5A0C7E16-1A11-41E5-93B9-D8BFFAE6EA23}" type="presOf" srcId="{01B9DFC2-10AF-413E-A5AA-EBF1514C8013}" destId="{EA0BF2DB-9D55-4FB3-B440-CA3D06A93F71}" srcOrd="0" destOrd="0" presId="urn:microsoft.com/office/officeart/2005/8/layout/chevron2"/>
    <dgm:cxn modelId="{9EA4360B-48FE-411A-B381-6B2BFDCFD8D6}" srcId="{01B9DFC2-10AF-413E-A5AA-EBF1514C8013}" destId="{FB9FF719-AAF7-4618-A0DF-C0DC535E8332}" srcOrd="0" destOrd="0" parTransId="{6A95DB3D-0CA8-4656-8EAA-5F9142BE2A35}" sibTransId="{50269F87-B0C9-46B5-9860-69274EF72462}"/>
    <dgm:cxn modelId="{0521D888-841E-49FA-A87A-BC6A4E30FBAB}" type="presOf" srcId="{1342E97B-D763-4B48-91D1-35D05A2F9D02}" destId="{EF71B74B-DA01-431F-B581-81DB9DC075E2}" srcOrd="0" destOrd="0" presId="urn:microsoft.com/office/officeart/2005/8/layout/chevron2"/>
    <dgm:cxn modelId="{B7B45A45-7774-4828-857A-54116AA41F0D}" type="presOf" srcId="{130DAB32-480A-4472-9359-314F1A3902FD}" destId="{73045727-E4A1-4D0B-9DA4-DC0A11922EBD}" srcOrd="0" destOrd="0" presId="urn:microsoft.com/office/officeart/2005/8/layout/chevron2"/>
    <dgm:cxn modelId="{ED0DDA3E-C094-4794-B6D7-9CF29EDA99A8}" type="presOf" srcId="{FE272C33-5FFB-41C1-8D39-089124D59CF1}" destId="{6B1B1AC0-0E5F-4B93-B7A0-054966E4AF58}" srcOrd="0" destOrd="0" presId="urn:microsoft.com/office/officeart/2005/8/layout/chevron2"/>
    <dgm:cxn modelId="{4EE290F7-AAF0-411C-B478-77792DBB2DDD}" type="presOf" srcId="{FB9FF719-AAF7-4618-A0DF-C0DC535E8332}" destId="{414A43B3-C122-4F73-9B5A-FE7021122B46}" srcOrd="0" destOrd="0" presId="urn:microsoft.com/office/officeart/2005/8/layout/chevron2"/>
    <dgm:cxn modelId="{15DC5C4F-45E9-460D-B957-F18306E71979}" srcId="{1342E97B-D763-4B48-91D1-35D05A2F9D02}" destId="{4209B6D9-4A52-4A73-95E8-DDACFC6A4665}" srcOrd="0" destOrd="0" parTransId="{5E9F74E4-8D66-47E2-AAF3-9D6E7768FBF1}" sibTransId="{FC9E01D2-F9CD-4EA0-85D1-628D113CE36D}"/>
    <dgm:cxn modelId="{4AC318F0-06B9-4233-8E48-B5AC2070BB78}" srcId="{1342E97B-D763-4B48-91D1-35D05A2F9D02}" destId="{75133BFE-6B0E-4DBB-B4B9-68F66EBE2204}" srcOrd="1" destOrd="0" parTransId="{66EA9631-B644-4086-80AB-A9AD848F764B}" sibTransId="{343A4E13-70C6-4471-89F1-05D34DD1D015}"/>
    <dgm:cxn modelId="{9F3A4E0E-D1E4-4047-990C-5B47A9E8B3FF}" srcId="{5A6A24B7-A893-443F-A2E2-6A67D9E56AE5}" destId="{130DAB32-480A-4472-9359-314F1A3902FD}" srcOrd="0" destOrd="0" parTransId="{9D8095F4-3F3A-426F-8C88-85AC18C77464}" sibTransId="{ECD65C48-A5A3-4C1E-B152-466ACDE9D67B}"/>
    <dgm:cxn modelId="{70FA05F6-C171-4E4C-A294-C5E06A0CE805}" type="presOf" srcId="{BBBA038D-ABFE-4CB8-82B3-F38B69387F03}" destId="{DC4D5E10-47CF-4E4D-8A34-946403A38668}" srcOrd="0" destOrd="0" presId="urn:microsoft.com/office/officeart/2005/8/layout/chevron2"/>
    <dgm:cxn modelId="{2046D8DA-05A9-4136-8DA9-BFE64FC0E73A}" type="presOf" srcId="{78827AAE-AB46-4689-9F51-6115669F999D}" destId="{D64727F3-4EAE-4463-894B-B29E688BB34B}" srcOrd="0" destOrd="0" presId="urn:microsoft.com/office/officeart/2005/8/layout/chevron2"/>
    <dgm:cxn modelId="{79365C76-1FA7-43C8-A8F8-9C7BBB1CE8E1}" type="presOf" srcId="{5A6A24B7-A893-443F-A2E2-6A67D9E56AE5}" destId="{833A12B2-CACD-4711-9840-DD33CF9E5E11}" srcOrd="0" destOrd="0" presId="urn:microsoft.com/office/officeart/2005/8/layout/chevron2"/>
    <dgm:cxn modelId="{39891357-A066-48DF-A19B-32F254A4E8E0}" type="presParOf" srcId="{EF71B74B-DA01-431F-B581-81DB9DC075E2}" destId="{BD8D9125-9A38-43FA-9AD5-428E6A60217B}" srcOrd="0" destOrd="0" presId="urn:microsoft.com/office/officeart/2005/8/layout/chevron2"/>
    <dgm:cxn modelId="{0EAFDB60-3FC4-4311-BBBB-2A32A1188946}" type="presParOf" srcId="{BD8D9125-9A38-43FA-9AD5-428E6A60217B}" destId="{7823F387-FE1A-4F5E-87F5-DCE52153C57E}" srcOrd="0" destOrd="0" presId="urn:microsoft.com/office/officeart/2005/8/layout/chevron2"/>
    <dgm:cxn modelId="{22A7DA8B-0F74-4B0F-B547-5E16B9BBC293}" type="presParOf" srcId="{BD8D9125-9A38-43FA-9AD5-428E6A60217B}" destId="{D64727F3-4EAE-4463-894B-B29E688BB34B}" srcOrd="1" destOrd="0" presId="urn:microsoft.com/office/officeart/2005/8/layout/chevron2"/>
    <dgm:cxn modelId="{D2624179-9FA3-42AD-9A93-AC8A1A04520A}" type="presParOf" srcId="{EF71B74B-DA01-431F-B581-81DB9DC075E2}" destId="{2F0D94A1-9AF7-420B-8D10-70D942618825}" srcOrd="1" destOrd="0" presId="urn:microsoft.com/office/officeart/2005/8/layout/chevron2"/>
    <dgm:cxn modelId="{FA19ED5B-1B60-4562-A495-9FD6AC87867B}" type="presParOf" srcId="{EF71B74B-DA01-431F-B581-81DB9DC075E2}" destId="{432B8AF3-53CD-471A-963F-6E0E419BA993}" srcOrd="2" destOrd="0" presId="urn:microsoft.com/office/officeart/2005/8/layout/chevron2"/>
    <dgm:cxn modelId="{254FD522-7538-499C-8787-14D26DDBF414}" type="presParOf" srcId="{432B8AF3-53CD-471A-963F-6E0E419BA993}" destId="{33B81DAA-3762-403B-B9BA-3E94C8270634}" srcOrd="0" destOrd="0" presId="urn:microsoft.com/office/officeart/2005/8/layout/chevron2"/>
    <dgm:cxn modelId="{0E1DA6AB-048E-4513-B2E5-977DED5C4469}" type="presParOf" srcId="{432B8AF3-53CD-471A-963F-6E0E419BA993}" destId="{D00A019F-394D-4CDA-9674-4B91093930EB}" srcOrd="1" destOrd="0" presId="urn:microsoft.com/office/officeart/2005/8/layout/chevron2"/>
    <dgm:cxn modelId="{49F560D1-F56C-4335-B8DD-EF27560C84DB}" type="presParOf" srcId="{EF71B74B-DA01-431F-B581-81DB9DC075E2}" destId="{4D6A9639-ECAF-45DF-A4C7-F3D44EB3DF0A}" srcOrd="3" destOrd="0" presId="urn:microsoft.com/office/officeart/2005/8/layout/chevron2"/>
    <dgm:cxn modelId="{1F1FD9F9-DB2B-46E9-8003-8D829AB82CBF}" type="presParOf" srcId="{EF71B74B-DA01-431F-B581-81DB9DC075E2}" destId="{7D22FA85-692E-409E-8623-92F04739A33E}" srcOrd="4" destOrd="0" presId="urn:microsoft.com/office/officeart/2005/8/layout/chevron2"/>
    <dgm:cxn modelId="{91465EA1-0C73-40CC-85CE-D74866E6CBCC}" type="presParOf" srcId="{7D22FA85-692E-409E-8623-92F04739A33E}" destId="{EA0BF2DB-9D55-4FB3-B440-CA3D06A93F71}" srcOrd="0" destOrd="0" presId="urn:microsoft.com/office/officeart/2005/8/layout/chevron2"/>
    <dgm:cxn modelId="{F9D2149E-10E0-4B6B-BE94-BBD976F78767}" type="presParOf" srcId="{7D22FA85-692E-409E-8623-92F04739A33E}" destId="{414A43B3-C122-4F73-9B5A-FE7021122B46}" srcOrd="1" destOrd="0" presId="urn:microsoft.com/office/officeart/2005/8/layout/chevron2"/>
    <dgm:cxn modelId="{C758AC9B-4623-44E3-A878-0A360F4DAA61}" type="presParOf" srcId="{EF71B74B-DA01-431F-B581-81DB9DC075E2}" destId="{5472887D-39FB-4135-B3E5-999207F4F548}" srcOrd="5" destOrd="0" presId="urn:microsoft.com/office/officeart/2005/8/layout/chevron2"/>
    <dgm:cxn modelId="{1E9ADE6D-A571-4DEA-984D-C64A315E0F0A}" type="presParOf" srcId="{EF71B74B-DA01-431F-B581-81DB9DC075E2}" destId="{DD6EDEF5-FD2F-4779-930B-E908458F6B6D}" srcOrd="6" destOrd="0" presId="urn:microsoft.com/office/officeart/2005/8/layout/chevron2"/>
    <dgm:cxn modelId="{623CB721-41A2-4FB8-AB39-4F477A46E161}" type="presParOf" srcId="{DD6EDEF5-FD2F-4779-930B-E908458F6B6D}" destId="{833A12B2-CACD-4711-9840-DD33CF9E5E11}" srcOrd="0" destOrd="0" presId="urn:microsoft.com/office/officeart/2005/8/layout/chevron2"/>
    <dgm:cxn modelId="{802217A3-A466-40F1-8FCA-E2BF0E9111BA}" type="presParOf" srcId="{DD6EDEF5-FD2F-4779-930B-E908458F6B6D}" destId="{73045727-E4A1-4D0B-9DA4-DC0A11922EBD}" srcOrd="1" destOrd="0" presId="urn:microsoft.com/office/officeart/2005/8/layout/chevron2"/>
    <dgm:cxn modelId="{2B3FE8E0-C220-46DD-A1BB-0BAEAF1576A0}" type="presParOf" srcId="{EF71B74B-DA01-431F-B581-81DB9DC075E2}" destId="{72423EE9-0DF9-43C3-B2D9-AC86C515BDE7}" srcOrd="7" destOrd="0" presId="urn:microsoft.com/office/officeart/2005/8/layout/chevron2"/>
    <dgm:cxn modelId="{74459614-B7C1-4714-BD97-02EDF4928605}" type="presParOf" srcId="{EF71B74B-DA01-431F-B581-81DB9DC075E2}" destId="{A73FFE34-CE21-448C-8BFC-6C32DECB3248}" srcOrd="8" destOrd="0" presId="urn:microsoft.com/office/officeart/2005/8/layout/chevron2"/>
    <dgm:cxn modelId="{04610089-1815-45F3-ADC7-3602F13FE21A}" type="presParOf" srcId="{A73FFE34-CE21-448C-8BFC-6C32DECB3248}" destId="{6B1B1AC0-0E5F-4B93-B7A0-054966E4AF58}" srcOrd="0" destOrd="0" presId="urn:microsoft.com/office/officeart/2005/8/layout/chevron2"/>
    <dgm:cxn modelId="{7EB27B76-375E-4776-82B1-E4FF65FAEE21}" type="presParOf" srcId="{A73FFE34-CE21-448C-8BFC-6C32DECB3248}" destId="{DC4D5E10-47CF-4E4D-8A34-946403A38668}" srcOrd="1" destOrd="0" presId="urn:microsoft.com/office/officeart/2005/8/layout/chevron2"/>
  </dgm:cxnLst>
  <dgm:bg>
    <a:noFill/>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342E97B-D763-4B48-91D1-35D05A2F9D02}"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zh-CN" altLang="en-US"/>
        </a:p>
      </dgm:t>
    </dgm:pt>
    <dgm:pt modelId="{4209B6D9-4A52-4A73-95E8-DDACFC6A4665}">
      <dgm:prSet phldrT="[文本]" custT="1"/>
      <dgm:spPr>
        <a:solidFill>
          <a:srgbClr val="FF0000"/>
        </a:solidFill>
        <a:scene3d>
          <a:camera prst="orthographicFront"/>
          <a:lightRig rig="threePt" dir="t"/>
        </a:scene3d>
        <a:sp3d>
          <a:bevelT/>
        </a:sp3d>
      </dgm:spPr>
      <dgm:t>
        <a:bodyPr/>
        <a:lstStyle/>
        <a:p>
          <a:r>
            <a:rPr lang="en-US" altLang="zh-CN" sz="3200" b="1" dirty="0" smtClean="0"/>
            <a:t>1</a:t>
          </a:r>
          <a:endParaRPr lang="zh-CN" altLang="en-US" sz="3200" b="1" dirty="0"/>
        </a:p>
      </dgm:t>
    </dgm:pt>
    <dgm:pt modelId="{5E9F74E4-8D66-47E2-AAF3-9D6E7768FBF1}" type="parTrans" cxnId="{15DC5C4F-45E9-460D-B957-F18306E71979}">
      <dgm:prSet/>
      <dgm:spPr/>
      <dgm:t>
        <a:bodyPr/>
        <a:lstStyle/>
        <a:p>
          <a:endParaRPr lang="zh-CN" altLang="en-US"/>
        </a:p>
      </dgm:t>
    </dgm:pt>
    <dgm:pt modelId="{FC9E01D2-F9CD-4EA0-85D1-628D113CE36D}" type="sibTrans" cxnId="{15DC5C4F-45E9-460D-B957-F18306E71979}">
      <dgm:prSet/>
      <dgm:spPr/>
      <dgm:t>
        <a:bodyPr/>
        <a:lstStyle/>
        <a:p>
          <a:endParaRPr lang="zh-CN" altLang="en-US"/>
        </a:p>
      </dgm:t>
    </dgm:pt>
    <dgm:pt modelId="{78827AAE-AB46-4689-9F51-6115669F999D}">
      <dgm:prSet phldrT="[文本]" custT="1"/>
      <dgm:spPr>
        <a:scene3d>
          <a:camera prst="orthographicFront"/>
          <a:lightRig rig="threePt" dir="t"/>
        </a:scene3d>
        <a:sp3d>
          <a:bevelT/>
        </a:sp3d>
      </dgm:spPr>
      <dgm:t>
        <a:bodyPr/>
        <a:lstStyle/>
        <a:p>
          <a:r>
            <a:rPr lang="zh-CN" altLang="en-US" sz="3200" b="1" dirty="0" smtClean="0">
              <a:ea typeface="宋体" pitchFamily="2" charset="-122"/>
            </a:rPr>
            <a:t>计算机图形学的目标和任务</a:t>
          </a:r>
          <a:endParaRPr lang="zh-CN" altLang="en-US" sz="3200" dirty="0"/>
        </a:p>
      </dgm:t>
    </dgm:pt>
    <dgm:pt modelId="{61B561B7-2CF2-419D-B9E3-44B4E6774016}" type="parTrans" cxnId="{B74E759A-8D21-4AC7-8527-D9D74FD1F619}">
      <dgm:prSet/>
      <dgm:spPr/>
      <dgm:t>
        <a:bodyPr/>
        <a:lstStyle/>
        <a:p>
          <a:endParaRPr lang="zh-CN" altLang="en-US"/>
        </a:p>
      </dgm:t>
    </dgm:pt>
    <dgm:pt modelId="{07CD3950-0F32-432A-A5EF-57A549BA5FB8}" type="sibTrans" cxnId="{B74E759A-8D21-4AC7-8527-D9D74FD1F619}">
      <dgm:prSet/>
      <dgm:spPr/>
      <dgm:t>
        <a:bodyPr/>
        <a:lstStyle/>
        <a:p>
          <a:endParaRPr lang="zh-CN" altLang="en-US"/>
        </a:p>
      </dgm:t>
    </dgm:pt>
    <dgm:pt modelId="{75133BFE-6B0E-4DBB-B4B9-68F66EBE2204}">
      <dgm:prSet phldrT="[文本]" custT="1"/>
      <dgm:spPr>
        <a:solidFill>
          <a:srgbClr val="FF0000"/>
        </a:solidFill>
        <a:scene3d>
          <a:camera prst="orthographicFront"/>
          <a:lightRig rig="threePt" dir="t"/>
        </a:scene3d>
        <a:sp3d>
          <a:bevelT/>
        </a:sp3d>
      </dgm:spPr>
      <dgm:t>
        <a:bodyPr/>
        <a:lstStyle/>
        <a:p>
          <a:r>
            <a:rPr lang="en-US" altLang="zh-CN" sz="3200" b="1" dirty="0" smtClean="0"/>
            <a:t>2</a:t>
          </a:r>
          <a:endParaRPr lang="zh-CN" altLang="en-US" sz="3200" b="1" dirty="0" smtClean="0"/>
        </a:p>
      </dgm:t>
    </dgm:pt>
    <dgm:pt modelId="{66EA9631-B644-4086-80AB-A9AD848F764B}" type="parTrans" cxnId="{4AC318F0-06B9-4233-8E48-B5AC2070BB78}">
      <dgm:prSet/>
      <dgm:spPr/>
      <dgm:t>
        <a:bodyPr/>
        <a:lstStyle/>
        <a:p>
          <a:endParaRPr lang="zh-CN" altLang="en-US"/>
        </a:p>
      </dgm:t>
    </dgm:pt>
    <dgm:pt modelId="{343A4E13-70C6-4471-89F1-05D34DD1D015}" type="sibTrans" cxnId="{4AC318F0-06B9-4233-8E48-B5AC2070BB78}">
      <dgm:prSet/>
      <dgm:spPr/>
      <dgm:t>
        <a:bodyPr/>
        <a:lstStyle/>
        <a:p>
          <a:endParaRPr lang="zh-CN" altLang="en-US"/>
        </a:p>
      </dgm:t>
    </dgm:pt>
    <dgm:pt modelId="{BCC917F5-5D6E-43F9-8DFE-605EB9BA8C51}">
      <dgm:prSet phldrT="[文本]"/>
      <dgm:spPr>
        <a:scene3d>
          <a:camera prst="orthographicFront"/>
          <a:lightRig rig="threePt" dir="t"/>
        </a:scene3d>
        <a:sp3d>
          <a:bevelT/>
        </a:sp3d>
      </dgm:spPr>
      <dgm:t>
        <a:bodyPr/>
        <a:lstStyle/>
        <a:p>
          <a:r>
            <a:rPr lang="zh-CN" altLang="en-US" b="1" dirty="0" smtClean="0">
              <a:ea typeface="宋体" pitchFamily="2" charset="-122"/>
            </a:rPr>
            <a:t>计算机图形学的内容体系</a:t>
          </a:r>
          <a:endParaRPr lang="zh-CN" altLang="en-US" dirty="0"/>
        </a:p>
      </dgm:t>
    </dgm:pt>
    <dgm:pt modelId="{3F4F3ED0-D3DB-4FDF-9239-5E74D6A11E23}" type="parTrans" cxnId="{91CD3387-0379-4D45-8C53-3931111BE3C1}">
      <dgm:prSet/>
      <dgm:spPr/>
      <dgm:t>
        <a:bodyPr/>
        <a:lstStyle/>
        <a:p>
          <a:endParaRPr lang="zh-CN" altLang="en-US"/>
        </a:p>
      </dgm:t>
    </dgm:pt>
    <dgm:pt modelId="{1333E3C7-2983-4543-9287-7DBF8D04EE03}" type="sibTrans" cxnId="{91CD3387-0379-4D45-8C53-3931111BE3C1}">
      <dgm:prSet/>
      <dgm:spPr/>
      <dgm:t>
        <a:bodyPr/>
        <a:lstStyle/>
        <a:p>
          <a:endParaRPr lang="zh-CN" altLang="en-US"/>
        </a:p>
      </dgm:t>
    </dgm:pt>
    <dgm:pt modelId="{01B9DFC2-10AF-413E-A5AA-EBF1514C8013}">
      <dgm:prSet phldrT="[文本]" custT="1"/>
      <dgm:spPr>
        <a:solidFill>
          <a:srgbClr val="FF0000"/>
        </a:solidFill>
        <a:scene3d>
          <a:camera prst="orthographicFront"/>
          <a:lightRig rig="threePt" dir="t"/>
        </a:scene3d>
        <a:sp3d>
          <a:bevelT/>
        </a:sp3d>
      </dgm:spPr>
      <dgm:t>
        <a:bodyPr/>
        <a:lstStyle/>
        <a:p>
          <a:r>
            <a:rPr lang="en-US" altLang="zh-CN" sz="3200" dirty="0" smtClean="0"/>
            <a:t>3</a:t>
          </a:r>
          <a:endParaRPr lang="zh-CN" altLang="en-US" sz="3200" dirty="0" smtClean="0"/>
        </a:p>
      </dgm:t>
    </dgm:pt>
    <dgm:pt modelId="{6015DC22-E585-49E0-A4E3-C83297BF2D42}" type="parTrans" cxnId="{CAE5C91B-0EB6-45D2-932D-04D3A9C3A5E9}">
      <dgm:prSet/>
      <dgm:spPr/>
      <dgm:t>
        <a:bodyPr/>
        <a:lstStyle/>
        <a:p>
          <a:endParaRPr lang="zh-CN" altLang="en-US"/>
        </a:p>
      </dgm:t>
    </dgm:pt>
    <dgm:pt modelId="{0339FC50-165C-4671-95D2-C5B298699E3A}" type="sibTrans" cxnId="{CAE5C91B-0EB6-45D2-932D-04D3A9C3A5E9}">
      <dgm:prSet/>
      <dgm:spPr/>
      <dgm:t>
        <a:bodyPr/>
        <a:lstStyle/>
        <a:p>
          <a:endParaRPr lang="zh-CN" altLang="en-US"/>
        </a:p>
      </dgm:t>
    </dgm:pt>
    <dgm:pt modelId="{FB9FF719-AAF7-4618-A0DF-C0DC535E8332}">
      <dgm:prSet phldrT="[文本]"/>
      <dgm:spPr>
        <a:scene3d>
          <a:camera prst="orthographicFront"/>
          <a:lightRig rig="threePt" dir="t"/>
        </a:scene3d>
        <a:sp3d>
          <a:bevelT/>
        </a:sp3d>
      </dgm:spPr>
      <dgm:t>
        <a:bodyPr/>
        <a:lstStyle/>
        <a:p>
          <a:r>
            <a:rPr lang="zh-CN" altLang="en-US" b="1" dirty="0" smtClean="0">
              <a:ea typeface="宋体" pitchFamily="2" charset="-122"/>
            </a:rPr>
            <a:t>计算机图形学相关学科</a:t>
          </a:r>
          <a:endParaRPr lang="zh-CN" altLang="en-US" dirty="0"/>
        </a:p>
      </dgm:t>
    </dgm:pt>
    <dgm:pt modelId="{6A95DB3D-0CA8-4656-8EAA-5F9142BE2A35}" type="parTrans" cxnId="{9EA4360B-48FE-411A-B381-6B2BFDCFD8D6}">
      <dgm:prSet/>
      <dgm:spPr/>
      <dgm:t>
        <a:bodyPr/>
        <a:lstStyle/>
        <a:p>
          <a:endParaRPr lang="zh-CN" altLang="en-US"/>
        </a:p>
      </dgm:t>
    </dgm:pt>
    <dgm:pt modelId="{50269F87-B0C9-46B5-9860-69274EF72462}" type="sibTrans" cxnId="{9EA4360B-48FE-411A-B381-6B2BFDCFD8D6}">
      <dgm:prSet/>
      <dgm:spPr/>
      <dgm:t>
        <a:bodyPr/>
        <a:lstStyle/>
        <a:p>
          <a:endParaRPr lang="zh-CN" altLang="en-US"/>
        </a:p>
      </dgm:t>
    </dgm:pt>
    <dgm:pt modelId="{5A6A24B7-A893-443F-A2E2-6A67D9E56AE5}">
      <dgm:prSet custT="1"/>
      <dgm:spPr>
        <a:solidFill>
          <a:srgbClr val="FF0000"/>
        </a:solidFill>
        <a:scene3d>
          <a:camera prst="orthographicFront"/>
          <a:lightRig rig="threePt" dir="t"/>
        </a:scene3d>
        <a:sp3d>
          <a:bevelT/>
        </a:sp3d>
      </dgm:spPr>
      <dgm:t>
        <a:bodyPr/>
        <a:lstStyle/>
        <a:p>
          <a:r>
            <a:rPr lang="en-US" altLang="zh-CN" sz="3200" dirty="0" smtClean="0"/>
            <a:t>4</a:t>
          </a:r>
          <a:endParaRPr lang="zh-CN" altLang="en-US" sz="3200" dirty="0" smtClean="0"/>
        </a:p>
      </dgm:t>
    </dgm:pt>
    <dgm:pt modelId="{2422DAE9-BA19-47F1-B4A2-ABB6A47618C4}" type="parTrans" cxnId="{257C6D9C-9C1D-45B4-A455-E7A97391CB9F}">
      <dgm:prSet/>
      <dgm:spPr/>
      <dgm:t>
        <a:bodyPr/>
        <a:lstStyle/>
        <a:p>
          <a:endParaRPr lang="zh-CN" altLang="en-US"/>
        </a:p>
      </dgm:t>
    </dgm:pt>
    <dgm:pt modelId="{393982CA-9DF7-4F7C-958D-78C0B751D069}" type="sibTrans" cxnId="{257C6D9C-9C1D-45B4-A455-E7A97391CB9F}">
      <dgm:prSet/>
      <dgm:spPr/>
      <dgm:t>
        <a:bodyPr/>
        <a:lstStyle/>
        <a:p>
          <a:endParaRPr lang="zh-CN" altLang="en-US"/>
        </a:p>
      </dgm:t>
    </dgm:pt>
    <dgm:pt modelId="{FE272C33-5FFB-41C1-8D39-089124D59CF1}">
      <dgm:prSet custT="1"/>
      <dgm:spPr>
        <a:solidFill>
          <a:srgbClr val="FF0000"/>
        </a:solidFill>
        <a:scene3d>
          <a:camera prst="orthographicFront"/>
          <a:lightRig rig="threePt" dir="t"/>
        </a:scene3d>
        <a:sp3d>
          <a:bevelT/>
        </a:sp3d>
      </dgm:spPr>
      <dgm:t>
        <a:bodyPr/>
        <a:lstStyle/>
        <a:p>
          <a:r>
            <a:rPr lang="en-US" altLang="zh-CN" sz="3200" dirty="0" smtClean="0"/>
            <a:t>5</a:t>
          </a:r>
          <a:endParaRPr lang="zh-CN" altLang="en-US" sz="3200" dirty="0" smtClean="0"/>
        </a:p>
      </dgm:t>
    </dgm:pt>
    <dgm:pt modelId="{16A7693B-C4B2-42F4-B2E3-BE58891A04C5}" type="parTrans" cxnId="{8409E4CB-1A16-4DFB-9962-BB72C22A55CF}">
      <dgm:prSet/>
      <dgm:spPr/>
      <dgm:t>
        <a:bodyPr/>
        <a:lstStyle/>
        <a:p>
          <a:endParaRPr lang="zh-CN" altLang="en-US"/>
        </a:p>
      </dgm:t>
    </dgm:pt>
    <dgm:pt modelId="{48BECF05-26A5-465D-A191-FF2172DD0507}" type="sibTrans" cxnId="{8409E4CB-1A16-4DFB-9962-BB72C22A55CF}">
      <dgm:prSet/>
      <dgm:spPr/>
      <dgm:t>
        <a:bodyPr/>
        <a:lstStyle/>
        <a:p>
          <a:endParaRPr lang="zh-CN" altLang="en-US"/>
        </a:p>
      </dgm:t>
    </dgm:pt>
    <dgm:pt modelId="{130DAB32-480A-4472-9359-314F1A3902FD}">
      <dgm:prSet/>
      <dgm:spPr>
        <a:scene3d>
          <a:camera prst="orthographicFront"/>
          <a:lightRig rig="threePt" dir="t"/>
        </a:scene3d>
        <a:sp3d>
          <a:bevelT/>
        </a:sp3d>
      </dgm:spPr>
      <dgm:t>
        <a:bodyPr/>
        <a:lstStyle/>
        <a:p>
          <a:r>
            <a:rPr lang="zh-CN" altLang="en-US" b="1" dirty="0" smtClean="0">
              <a:ea typeface="宋体" pitchFamily="2" charset="-122"/>
            </a:rPr>
            <a:t>计算机图形学的应用领域</a:t>
          </a:r>
          <a:endParaRPr lang="zh-CN" altLang="en-US" dirty="0"/>
        </a:p>
      </dgm:t>
    </dgm:pt>
    <dgm:pt modelId="{9D8095F4-3F3A-426F-8C88-85AC18C77464}" type="parTrans" cxnId="{9F3A4E0E-D1E4-4047-990C-5B47A9E8B3FF}">
      <dgm:prSet/>
      <dgm:spPr/>
      <dgm:t>
        <a:bodyPr/>
        <a:lstStyle/>
        <a:p>
          <a:endParaRPr lang="zh-CN" altLang="en-US"/>
        </a:p>
      </dgm:t>
    </dgm:pt>
    <dgm:pt modelId="{ECD65C48-A5A3-4C1E-B152-466ACDE9D67B}" type="sibTrans" cxnId="{9F3A4E0E-D1E4-4047-990C-5B47A9E8B3FF}">
      <dgm:prSet/>
      <dgm:spPr/>
      <dgm:t>
        <a:bodyPr/>
        <a:lstStyle/>
        <a:p>
          <a:endParaRPr lang="zh-CN" altLang="en-US"/>
        </a:p>
      </dgm:t>
    </dgm:pt>
    <dgm:pt modelId="{BBBA038D-ABFE-4CB8-82B3-F38B69387F03}">
      <dgm:prSet/>
      <dgm:spPr>
        <a:scene3d>
          <a:camera prst="orthographicFront"/>
          <a:lightRig rig="threePt" dir="t"/>
        </a:scene3d>
        <a:sp3d>
          <a:bevelT/>
        </a:sp3d>
      </dgm:spPr>
      <dgm:t>
        <a:bodyPr/>
        <a:lstStyle/>
        <a:p>
          <a:r>
            <a:rPr lang="zh-CN" altLang="en-US" b="1" dirty="0" smtClean="0">
              <a:ea typeface="宋体" pitchFamily="2" charset="-122"/>
            </a:rPr>
            <a:t>计算机图形学的发展</a:t>
          </a:r>
          <a:endParaRPr lang="zh-CN" altLang="en-US" dirty="0"/>
        </a:p>
      </dgm:t>
    </dgm:pt>
    <dgm:pt modelId="{B38789FF-8028-4259-A9CD-D152B41623CE}" type="parTrans" cxnId="{C5F68CBD-3ECE-4EF5-82C2-66A6D65BF39C}">
      <dgm:prSet/>
      <dgm:spPr/>
      <dgm:t>
        <a:bodyPr/>
        <a:lstStyle/>
        <a:p>
          <a:endParaRPr lang="zh-CN" altLang="en-US"/>
        </a:p>
      </dgm:t>
    </dgm:pt>
    <dgm:pt modelId="{7C23AA00-7E4B-4B96-8877-8D063F623A6E}" type="sibTrans" cxnId="{C5F68CBD-3ECE-4EF5-82C2-66A6D65BF39C}">
      <dgm:prSet/>
      <dgm:spPr/>
      <dgm:t>
        <a:bodyPr/>
        <a:lstStyle/>
        <a:p>
          <a:endParaRPr lang="zh-CN" altLang="en-US"/>
        </a:p>
      </dgm:t>
    </dgm:pt>
    <dgm:pt modelId="{EF71B74B-DA01-431F-B581-81DB9DC075E2}" type="pres">
      <dgm:prSet presAssocID="{1342E97B-D763-4B48-91D1-35D05A2F9D02}" presName="linearFlow" presStyleCnt="0">
        <dgm:presLayoutVars>
          <dgm:dir/>
          <dgm:animLvl val="lvl"/>
          <dgm:resizeHandles val="exact"/>
        </dgm:presLayoutVars>
      </dgm:prSet>
      <dgm:spPr/>
      <dgm:t>
        <a:bodyPr/>
        <a:lstStyle/>
        <a:p>
          <a:endParaRPr lang="zh-CN" altLang="en-US"/>
        </a:p>
      </dgm:t>
    </dgm:pt>
    <dgm:pt modelId="{BD8D9125-9A38-43FA-9AD5-428E6A60217B}" type="pres">
      <dgm:prSet presAssocID="{4209B6D9-4A52-4A73-95E8-DDACFC6A4665}" presName="composite" presStyleCnt="0"/>
      <dgm:spPr>
        <a:scene3d>
          <a:camera prst="orthographicFront"/>
          <a:lightRig rig="threePt" dir="t"/>
        </a:scene3d>
        <a:sp3d>
          <a:bevelT/>
        </a:sp3d>
      </dgm:spPr>
    </dgm:pt>
    <dgm:pt modelId="{7823F387-FE1A-4F5E-87F5-DCE52153C57E}" type="pres">
      <dgm:prSet presAssocID="{4209B6D9-4A52-4A73-95E8-DDACFC6A4665}" presName="parentText" presStyleLbl="alignNode1" presStyleIdx="0" presStyleCnt="5">
        <dgm:presLayoutVars>
          <dgm:chMax val="1"/>
          <dgm:bulletEnabled val="1"/>
        </dgm:presLayoutVars>
      </dgm:prSet>
      <dgm:spPr/>
      <dgm:t>
        <a:bodyPr/>
        <a:lstStyle/>
        <a:p>
          <a:endParaRPr lang="zh-CN" altLang="en-US"/>
        </a:p>
      </dgm:t>
    </dgm:pt>
    <dgm:pt modelId="{D64727F3-4EAE-4463-894B-B29E688BB34B}" type="pres">
      <dgm:prSet presAssocID="{4209B6D9-4A52-4A73-95E8-DDACFC6A4665}" presName="descendantText" presStyleLbl="alignAcc1" presStyleIdx="0" presStyleCnt="5" custLinFactNeighborX="2236" custLinFactNeighborY="-50625">
        <dgm:presLayoutVars>
          <dgm:bulletEnabled val="1"/>
        </dgm:presLayoutVars>
      </dgm:prSet>
      <dgm:spPr/>
      <dgm:t>
        <a:bodyPr/>
        <a:lstStyle/>
        <a:p>
          <a:endParaRPr lang="zh-CN" altLang="en-US"/>
        </a:p>
      </dgm:t>
    </dgm:pt>
    <dgm:pt modelId="{2F0D94A1-9AF7-420B-8D10-70D942618825}" type="pres">
      <dgm:prSet presAssocID="{FC9E01D2-F9CD-4EA0-85D1-628D113CE36D}" presName="sp" presStyleCnt="0"/>
      <dgm:spPr>
        <a:scene3d>
          <a:camera prst="orthographicFront"/>
          <a:lightRig rig="threePt" dir="t"/>
        </a:scene3d>
        <a:sp3d>
          <a:bevelT/>
        </a:sp3d>
      </dgm:spPr>
    </dgm:pt>
    <dgm:pt modelId="{432B8AF3-53CD-471A-963F-6E0E419BA993}" type="pres">
      <dgm:prSet presAssocID="{75133BFE-6B0E-4DBB-B4B9-68F66EBE2204}" presName="composite" presStyleCnt="0"/>
      <dgm:spPr>
        <a:scene3d>
          <a:camera prst="orthographicFront"/>
          <a:lightRig rig="threePt" dir="t"/>
        </a:scene3d>
        <a:sp3d>
          <a:bevelT/>
        </a:sp3d>
      </dgm:spPr>
    </dgm:pt>
    <dgm:pt modelId="{33B81DAA-3762-403B-B9BA-3E94C8270634}" type="pres">
      <dgm:prSet presAssocID="{75133BFE-6B0E-4DBB-B4B9-68F66EBE2204}" presName="parentText" presStyleLbl="alignNode1" presStyleIdx="1" presStyleCnt="5">
        <dgm:presLayoutVars>
          <dgm:chMax val="1"/>
          <dgm:bulletEnabled val="1"/>
        </dgm:presLayoutVars>
      </dgm:prSet>
      <dgm:spPr/>
      <dgm:t>
        <a:bodyPr/>
        <a:lstStyle/>
        <a:p>
          <a:endParaRPr lang="zh-CN" altLang="en-US"/>
        </a:p>
      </dgm:t>
    </dgm:pt>
    <dgm:pt modelId="{D00A019F-394D-4CDA-9674-4B91093930EB}" type="pres">
      <dgm:prSet presAssocID="{75133BFE-6B0E-4DBB-B4B9-68F66EBE2204}" presName="descendantText" presStyleLbl="alignAcc1" presStyleIdx="1" presStyleCnt="5">
        <dgm:presLayoutVars>
          <dgm:bulletEnabled val="1"/>
        </dgm:presLayoutVars>
      </dgm:prSet>
      <dgm:spPr/>
      <dgm:t>
        <a:bodyPr/>
        <a:lstStyle/>
        <a:p>
          <a:endParaRPr lang="zh-CN" altLang="en-US"/>
        </a:p>
      </dgm:t>
    </dgm:pt>
    <dgm:pt modelId="{4D6A9639-ECAF-45DF-A4C7-F3D44EB3DF0A}" type="pres">
      <dgm:prSet presAssocID="{343A4E13-70C6-4471-89F1-05D34DD1D015}" presName="sp" presStyleCnt="0"/>
      <dgm:spPr>
        <a:scene3d>
          <a:camera prst="orthographicFront"/>
          <a:lightRig rig="threePt" dir="t"/>
        </a:scene3d>
        <a:sp3d>
          <a:bevelT/>
        </a:sp3d>
      </dgm:spPr>
    </dgm:pt>
    <dgm:pt modelId="{7D22FA85-692E-409E-8623-92F04739A33E}" type="pres">
      <dgm:prSet presAssocID="{01B9DFC2-10AF-413E-A5AA-EBF1514C8013}" presName="composite" presStyleCnt="0"/>
      <dgm:spPr>
        <a:scene3d>
          <a:camera prst="orthographicFront"/>
          <a:lightRig rig="threePt" dir="t"/>
        </a:scene3d>
        <a:sp3d>
          <a:bevelT/>
        </a:sp3d>
      </dgm:spPr>
    </dgm:pt>
    <dgm:pt modelId="{EA0BF2DB-9D55-4FB3-B440-CA3D06A93F71}" type="pres">
      <dgm:prSet presAssocID="{01B9DFC2-10AF-413E-A5AA-EBF1514C8013}" presName="parentText" presStyleLbl="alignNode1" presStyleIdx="2" presStyleCnt="5">
        <dgm:presLayoutVars>
          <dgm:chMax val="1"/>
          <dgm:bulletEnabled val="1"/>
        </dgm:presLayoutVars>
      </dgm:prSet>
      <dgm:spPr/>
      <dgm:t>
        <a:bodyPr/>
        <a:lstStyle/>
        <a:p>
          <a:endParaRPr lang="zh-CN" altLang="en-US"/>
        </a:p>
      </dgm:t>
    </dgm:pt>
    <dgm:pt modelId="{414A43B3-C122-4F73-9B5A-FE7021122B46}" type="pres">
      <dgm:prSet presAssocID="{01B9DFC2-10AF-413E-A5AA-EBF1514C8013}" presName="descendantText" presStyleLbl="alignAcc1" presStyleIdx="2" presStyleCnt="5">
        <dgm:presLayoutVars>
          <dgm:bulletEnabled val="1"/>
        </dgm:presLayoutVars>
      </dgm:prSet>
      <dgm:spPr/>
      <dgm:t>
        <a:bodyPr/>
        <a:lstStyle/>
        <a:p>
          <a:endParaRPr lang="zh-CN" altLang="en-US"/>
        </a:p>
      </dgm:t>
    </dgm:pt>
    <dgm:pt modelId="{5472887D-39FB-4135-B3E5-999207F4F548}" type="pres">
      <dgm:prSet presAssocID="{0339FC50-165C-4671-95D2-C5B298699E3A}" presName="sp" presStyleCnt="0"/>
      <dgm:spPr>
        <a:scene3d>
          <a:camera prst="orthographicFront"/>
          <a:lightRig rig="threePt" dir="t"/>
        </a:scene3d>
        <a:sp3d>
          <a:bevelT/>
        </a:sp3d>
      </dgm:spPr>
    </dgm:pt>
    <dgm:pt modelId="{DD6EDEF5-FD2F-4779-930B-E908458F6B6D}" type="pres">
      <dgm:prSet presAssocID="{5A6A24B7-A893-443F-A2E2-6A67D9E56AE5}" presName="composite" presStyleCnt="0"/>
      <dgm:spPr>
        <a:scene3d>
          <a:camera prst="orthographicFront"/>
          <a:lightRig rig="threePt" dir="t"/>
        </a:scene3d>
        <a:sp3d>
          <a:bevelT/>
        </a:sp3d>
      </dgm:spPr>
    </dgm:pt>
    <dgm:pt modelId="{833A12B2-CACD-4711-9840-DD33CF9E5E11}" type="pres">
      <dgm:prSet presAssocID="{5A6A24B7-A893-443F-A2E2-6A67D9E56AE5}" presName="parentText" presStyleLbl="alignNode1" presStyleIdx="3" presStyleCnt="5">
        <dgm:presLayoutVars>
          <dgm:chMax val="1"/>
          <dgm:bulletEnabled val="1"/>
        </dgm:presLayoutVars>
      </dgm:prSet>
      <dgm:spPr/>
      <dgm:t>
        <a:bodyPr/>
        <a:lstStyle/>
        <a:p>
          <a:endParaRPr lang="zh-CN" altLang="en-US"/>
        </a:p>
      </dgm:t>
    </dgm:pt>
    <dgm:pt modelId="{73045727-E4A1-4D0B-9DA4-DC0A11922EBD}" type="pres">
      <dgm:prSet presAssocID="{5A6A24B7-A893-443F-A2E2-6A67D9E56AE5}" presName="descendantText" presStyleLbl="alignAcc1" presStyleIdx="3" presStyleCnt="5">
        <dgm:presLayoutVars>
          <dgm:bulletEnabled val="1"/>
        </dgm:presLayoutVars>
      </dgm:prSet>
      <dgm:spPr/>
      <dgm:t>
        <a:bodyPr/>
        <a:lstStyle/>
        <a:p>
          <a:endParaRPr lang="zh-CN" altLang="en-US"/>
        </a:p>
      </dgm:t>
    </dgm:pt>
    <dgm:pt modelId="{72423EE9-0DF9-43C3-B2D9-AC86C515BDE7}" type="pres">
      <dgm:prSet presAssocID="{393982CA-9DF7-4F7C-958D-78C0B751D069}" presName="sp" presStyleCnt="0"/>
      <dgm:spPr>
        <a:scene3d>
          <a:camera prst="orthographicFront"/>
          <a:lightRig rig="threePt" dir="t"/>
        </a:scene3d>
        <a:sp3d>
          <a:bevelT/>
        </a:sp3d>
      </dgm:spPr>
    </dgm:pt>
    <dgm:pt modelId="{A73FFE34-CE21-448C-8BFC-6C32DECB3248}" type="pres">
      <dgm:prSet presAssocID="{FE272C33-5FFB-41C1-8D39-089124D59CF1}" presName="composite" presStyleCnt="0"/>
      <dgm:spPr>
        <a:scene3d>
          <a:camera prst="orthographicFront"/>
          <a:lightRig rig="threePt" dir="t"/>
        </a:scene3d>
        <a:sp3d>
          <a:bevelT/>
        </a:sp3d>
      </dgm:spPr>
    </dgm:pt>
    <dgm:pt modelId="{6B1B1AC0-0E5F-4B93-B7A0-054966E4AF58}" type="pres">
      <dgm:prSet presAssocID="{FE272C33-5FFB-41C1-8D39-089124D59CF1}" presName="parentText" presStyleLbl="alignNode1" presStyleIdx="4" presStyleCnt="5">
        <dgm:presLayoutVars>
          <dgm:chMax val="1"/>
          <dgm:bulletEnabled val="1"/>
        </dgm:presLayoutVars>
      </dgm:prSet>
      <dgm:spPr/>
      <dgm:t>
        <a:bodyPr/>
        <a:lstStyle/>
        <a:p>
          <a:endParaRPr lang="zh-CN" altLang="en-US"/>
        </a:p>
      </dgm:t>
    </dgm:pt>
    <dgm:pt modelId="{DC4D5E10-47CF-4E4D-8A34-946403A38668}" type="pres">
      <dgm:prSet presAssocID="{FE272C33-5FFB-41C1-8D39-089124D59CF1}" presName="descendantText" presStyleLbl="alignAcc1" presStyleIdx="4" presStyleCnt="5">
        <dgm:presLayoutVars>
          <dgm:bulletEnabled val="1"/>
        </dgm:presLayoutVars>
      </dgm:prSet>
      <dgm:spPr/>
      <dgm:t>
        <a:bodyPr/>
        <a:lstStyle/>
        <a:p>
          <a:endParaRPr lang="zh-CN" altLang="en-US"/>
        </a:p>
      </dgm:t>
    </dgm:pt>
  </dgm:ptLst>
  <dgm:cxnLst>
    <dgm:cxn modelId="{257C6D9C-9C1D-45B4-A455-E7A97391CB9F}" srcId="{1342E97B-D763-4B48-91D1-35D05A2F9D02}" destId="{5A6A24B7-A893-443F-A2E2-6A67D9E56AE5}" srcOrd="3" destOrd="0" parTransId="{2422DAE9-BA19-47F1-B4A2-ABB6A47618C4}" sibTransId="{393982CA-9DF7-4F7C-958D-78C0B751D069}"/>
    <dgm:cxn modelId="{C5F68CBD-3ECE-4EF5-82C2-66A6D65BF39C}" srcId="{FE272C33-5FFB-41C1-8D39-089124D59CF1}" destId="{BBBA038D-ABFE-4CB8-82B3-F38B69387F03}" srcOrd="0" destOrd="0" parTransId="{B38789FF-8028-4259-A9CD-D152B41623CE}" sibTransId="{7C23AA00-7E4B-4B96-8877-8D063F623A6E}"/>
    <dgm:cxn modelId="{04D42B4B-30C1-4877-8ECB-AD1AD6619D86}" type="presOf" srcId="{130DAB32-480A-4472-9359-314F1A3902FD}" destId="{73045727-E4A1-4D0B-9DA4-DC0A11922EBD}" srcOrd="0" destOrd="0" presId="urn:microsoft.com/office/officeart/2005/8/layout/chevron2"/>
    <dgm:cxn modelId="{B74E759A-8D21-4AC7-8527-D9D74FD1F619}" srcId="{4209B6D9-4A52-4A73-95E8-DDACFC6A4665}" destId="{78827AAE-AB46-4689-9F51-6115669F999D}" srcOrd="0" destOrd="0" parTransId="{61B561B7-2CF2-419D-B9E3-44B4E6774016}" sibTransId="{07CD3950-0F32-432A-A5EF-57A549BA5FB8}"/>
    <dgm:cxn modelId="{7C82B633-4DEB-4913-9320-F6C98322D095}" type="presOf" srcId="{78827AAE-AB46-4689-9F51-6115669F999D}" destId="{D64727F3-4EAE-4463-894B-B29E688BB34B}" srcOrd="0" destOrd="0" presId="urn:microsoft.com/office/officeart/2005/8/layout/chevron2"/>
    <dgm:cxn modelId="{15DC5C4F-45E9-460D-B957-F18306E71979}" srcId="{1342E97B-D763-4B48-91D1-35D05A2F9D02}" destId="{4209B6D9-4A52-4A73-95E8-DDACFC6A4665}" srcOrd="0" destOrd="0" parTransId="{5E9F74E4-8D66-47E2-AAF3-9D6E7768FBF1}" sibTransId="{FC9E01D2-F9CD-4EA0-85D1-628D113CE36D}"/>
    <dgm:cxn modelId="{7FEE9D01-9BBB-4DDB-877D-8A571130F45D}" type="presOf" srcId="{BCC917F5-5D6E-43F9-8DFE-605EB9BA8C51}" destId="{D00A019F-394D-4CDA-9674-4B91093930EB}" srcOrd="0" destOrd="0" presId="urn:microsoft.com/office/officeart/2005/8/layout/chevron2"/>
    <dgm:cxn modelId="{8409E4CB-1A16-4DFB-9962-BB72C22A55CF}" srcId="{1342E97B-D763-4B48-91D1-35D05A2F9D02}" destId="{FE272C33-5FFB-41C1-8D39-089124D59CF1}" srcOrd="4" destOrd="0" parTransId="{16A7693B-C4B2-42F4-B2E3-BE58891A04C5}" sibTransId="{48BECF05-26A5-465D-A191-FF2172DD0507}"/>
    <dgm:cxn modelId="{BDE87ECD-683A-4D81-BB9E-22F9D08D8875}" type="presOf" srcId="{5A6A24B7-A893-443F-A2E2-6A67D9E56AE5}" destId="{833A12B2-CACD-4711-9840-DD33CF9E5E11}" srcOrd="0" destOrd="0" presId="urn:microsoft.com/office/officeart/2005/8/layout/chevron2"/>
    <dgm:cxn modelId="{C3165C89-F854-42E7-ADF1-95D7585C2C11}" type="presOf" srcId="{4209B6D9-4A52-4A73-95E8-DDACFC6A4665}" destId="{7823F387-FE1A-4F5E-87F5-DCE52153C57E}" srcOrd="0" destOrd="0" presId="urn:microsoft.com/office/officeart/2005/8/layout/chevron2"/>
    <dgm:cxn modelId="{9EA4360B-48FE-411A-B381-6B2BFDCFD8D6}" srcId="{01B9DFC2-10AF-413E-A5AA-EBF1514C8013}" destId="{FB9FF719-AAF7-4618-A0DF-C0DC535E8332}" srcOrd="0" destOrd="0" parTransId="{6A95DB3D-0CA8-4656-8EAA-5F9142BE2A35}" sibTransId="{50269F87-B0C9-46B5-9860-69274EF72462}"/>
    <dgm:cxn modelId="{18DA9CCD-1760-43AB-8766-6B74EDCBA499}" type="presOf" srcId="{75133BFE-6B0E-4DBB-B4B9-68F66EBE2204}" destId="{33B81DAA-3762-403B-B9BA-3E94C8270634}" srcOrd="0" destOrd="0" presId="urn:microsoft.com/office/officeart/2005/8/layout/chevron2"/>
    <dgm:cxn modelId="{4AC318F0-06B9-4233-8E48-B5AC2070BB78}" srcId="{1342E97B-D763-4B48-91D1-35D05A2F9D02}" destId="{75133BFE-6B0E-4DBB-B4B9-68F66EBE2204}" srcOrd="1" destOrd="0" parTransId="{66EA9631-B644-4086-80AB-A9AD848F764B}" sibTransId="{343A4E13-70C6-4471-89F1-05D34DD1D015}"/>
    <dgm:cxn modelId="{9F3A4E0E-D1E4-4047-990C-5B47A9E8B3FF}" srcId="{5A6A24B7-A893-443F-A2E2-6A67D9E56AE5}" destId="{130DAB32-480A-4472-9359-314F1A3902FD}" srcOrd="0" destOrd="0" parTransId="{9D8095F4-3F3A-426F-8C88-85AC18C77464}" sibTransId="{ECD65C48-A5A3-4C1E-B152-466ACDE9D67B}"/>
    <dgm:cxn modelId="{91CD3387-0379-4D45-8C53-3931111BE3C1}" srcId="{75133BFE-6B0E-4DBB-B4B9-68F66EBE2204}" destId="{BCC917F5-5D6E-43F9-8DFE-605EB9BA8C51}" srcOrd="0" destOrd="0" parTransId="{3F4F3ED0-D3DB-4FDF-9239-5E74D6A11E23}" sibTransId="{1333E3C7-2983-4543-9287-7DBF8D04EE03}"/>
    <dgm:cxn modelId="{6FFCF1EB-4239-44D6-BAEE-9DF408720982}" type="presOf" srcId="{01B9DFC2-10AF-413E-A5AA-EBF1514C8013}" destId="{EA0BF2DB-9D55-4FB3-B440-CA3D06A93F71}" srcOrd="0" destOrd="0" presId="urn:microsoft.com/office/officeart/2005/8/layout/chevron2"/>
    <dgm:cxn modelId="{CAE5C91B-0EB6-45D2-932D-04D3A9C3A5E9}" srcId="{1342E97B-D763-4B48-91D1-35D05A2F9D02}" destId="{01B9DFC2-10AF-413E-A5AA-EBF1514C8013}" srcOrd="2" destOrd="0" parTransId="{6015DC22-E585-49E0-A4E3-C83297BF2D42}" sibTransId="{0339FC50-165C-4671-95D2-C5B298699E3A}"/>
    <dgm:cxn modelId="{6429E660-5C21-48D8-A32B-DEA2969C111F}" type="presOf" srcId="{1342E97B-D763-4B48-91D1-35D05A2F9D02}" destId="{EF71B74B-DA01-431F-B581-81DB9DC075E2}" srcOrd="0" destOrd="0" presId="urn:microsoft.com/office/officeart/2005/8/layout/chevron2"/>
    <dgm:cxn modelId="{54D8EAD3-CBB8-4711-B2D1-0AC241FCB705}" type="presOf" srcId="{FB9FF719-AAF7-4618-A0DF-C0DC535E8332}" destId="{414A43B3-C122-4F73-9B5A-FE7021122B46}" srcOrd="0" destOrd="0" presId="urn:microsoft.com/office/officeart/2005/8/layout/chevron2"/>
    <dgm:cxn modelId="{7372AC28-29F6-40A0-A467-A9718CAAFCAC}" type="presOf" srcId="{BBBA038D-ABFE-4CB8-82B3-F38B69387F03}" destId="{DC4D5E10-47CF-4E4D-8A34-946403A38668}" srcOrd="0" destOrd="0" presId="urn:microsoft.com/office/officeart/2005/8/layout/chevron2"/>
    <dgm:cxn modelId="{6263A4EE-6910-4E18-868D-1E7A5460AADC}" type="presOf" srcId="{FE272C33-5FFB-41C1-8D39-089124D59CF1}" destId="{6B1B1AC0-0E5F-4B93-B7A0-054966E4AF58}" srcOrd="0" destOrd="0" presId="urn:microsoft.com/office/officeart/2005/8/layout/chevron2"/>
    <dgm:cxn modelId="{E9A4C05C-6EC0-4255-A5B6-9CB02B161500}" type="presParOf" srcId="{EF71B74B-DA01-431F-B581-81DB9DC075E2}" destId="{BD8D9125-9A38-43FA-9AD5-428E6A60217B}" srcOrd="0" destOrd="0" presId="urn:microsoft.com/office/officeart/2005/8/layout/chevron2"/>
    <dgm:cxn modelId="{A99B20ED-422D-49B4-97E8-4AA9CB9D5683}" type="presParOf" srcId="{BD8D9125-9A38-43FA-9AD5-428E6A60217B}" destId="{7823F387-FE1A-4F5E-87F5-DCE52153C57E}" srcOrd="0" destOrd="0" presId="urn:microsoft.com/office/officeart/2005/8/layout/chevron2"/>
    <dgm:cxn modelId="{E673FCC1-2709-46EC-B725-31DF75AFD50A}" type="presParOf" srcId="{BD8D9125-9A38-43FA-9AD5-428E6A60217B}" destId="{D64727F3-4EAE-4463-894B-B29E688BB34B}" srcOrd="1" destOrd="0" presId="urn:microsoft.com/office/officeart/2005/8/layout/chevron2"/>
    <dgm:cxn modelId="{516C4D2E-084E-47F8-9A08-2E21176BCD54}" type="presParOf" srcId="{EF71B74B-DA01-431F-B581-81DB9DC075E2}" destId="{2F0D94A1-9AF7-420B-8D10-70D942618825}" srcOrd="1" destOrd="0" presId="urn:microsoft.com/office/officeart/2005/8/layout/chevron2"/>
    <dgm:cxn modelId="{B5B86F81-067E-4F6C-BBDA-2A0D13A86766}" type="presParOf" srcId="{EF71B74B-DA01-431F-B581-81DB9DC075E2}" destId="{432B8AF3-53CD-471A-963F-6E0E419BA993}" srcOrd="2" destOrd="0" presId="urn:microsoft.com/office/officeart/2005/8/layout/chevron2"/>
    <dgm:cxn modelId="{767B4982-D828-42A9-AD64-AC75C65A42DA}" type="presParOf" srcId="{432B8AF3-53CD-471A-963F-6E0E419BA993}" destId="{33B81DAA-3762-403B-B9BA-3E94C8270634}" srcOrd="0" destOrd="0" presId="urn:microsoft.com/office/officeart/2005/8/layout/chevron2"/>
    <dgm:cxn modelId="{1F27E01B-6D92-476B-B839-A40A7B3EA8FE}" type="presParOf" srcId="{432B8AF3-53CD-471A-963F-6E0E419BA993}" destId="{D00A019F-394D-4CDA-9674-4B91093930EB}" srcOrd="1" destOrd="0" presId="urn:microsoft.com/office/officeart/2005/8/layout/chevron2"/>
    <dgm:cxn modelId="{B1161052-B66D-41FD-A23A-42EFF681A2A7}" type="presParOf" srcId="{EF71B74B-DA01-431F-B581-81DB9DC075E2}" destId="{4D6A9639-ECAF-45DF-A4C7-F3D44EB3DF0A}" srcOrd="3" destOrd="0" presId="urn:microsoft.com/office/officeart/2005/8/layout/chevron2"/>
    <dgm:cxn modelId="{34AE5A13-7400-4D6B-9301-87E549F1DCD3}" type="presParOf" srcId="{EF71B74B-DA01-431F-B581-81DB9DC075E2}" destId="{7D22FA85-692E-409E-8623-92F04739A33E}" srcOrd="4" destOrd="0" presId="urn:microsoft.com/office/officeart/2005/8/layout/chevron2"/>
    <dgm:cxn modelId="{7EC38EA4-4D99-4FCB-9871-7785EC8B3B85}" type="presParOf" srcId="{7D22FA85-692E-409E-8623-92F04739A33E}" destId="{EA0BF2DB-9D55-4FB3-B440-CA3D06A93F71}" srcOrd="0" destOrd="0" presId="urn:microsoft.com/office/officeart/2005/8/layout/chevron2"/>
    <dgm:cxn modelId="{B2ABF2F3-F214-4827-B27C-B16BBE682253}" type="presParOf" srcId="{7D22FA85-692E-409E-8623-92F04739A33E}" destId="{414A43B3-C122-4F73-9B5A-FE7021122B46}" srcOrd="1" destOrd="0" presId="urn:microsoft.com/office/officeart/2005/8/layout/chevron2"/>
    <dgm:cxn modelId="{750D5136-C501-40D1-A3BB-9CBC81553BF3}" type="presParOf" srcId="{EF71B74B-DA01-431F-B581-81DB9DC075E2}" destId="{5472887D-39FB-4135-B3E5-999207F4F548}" srcOrd="5" destOrd="0" presId="urn:microsoft.com/office/officeart/2005/8/layout/chevron2"/>
    <dgm:cxn modelId="{A8FAB30C-0D3E-4D85-8EA4-24D16C429309}" type="presParOf" srcId="{EF71B74B-DA01-431F-B581-81DB9DC075E2}" destId="{DD6EDEF5-FD2F-4779-930B-E908458F6B6D}" srcOrd="6" destOrd="0" presId="urn:microsoft.com/office/officeart/2005/8/layout/chevron2"/>
    <dgm:cxn modelId="{A94E9170-994A-4749-BF17-95F4C043FC88}" type="presParOf" srcId="{DD6EDEF5-FD2F-4779-930B-E908458F6B6D}" destId="{833A12B2-CACD-4711-9840-DD33CF9E5E11}" srcOrd="0" destOrd="0" presId="urn:microsoft.com/office/officeart/2005/8/layout/chevron2"/>
    <dgm:cxn modelId="{E8C61FF6-43BB-40E3-9C7F-A121ADA2AA3F}" type="presParOf" srcId="{DD6EDEF5-FD2F-4779-930B-E908458F6B6D}" destId="{73045727-E4A1-4D0B-9DA4-DC0A11922EBD}" srcOrd="1" destOrd="0" presId="urn:microsoft.com/office/officeart/2005/8/layout/chevron2"/>
    <dgm:cxn modelId="{47BD2FC1-798E-4A56-9165-B12E8DCB2B94}" type="presParOf" srcId="{EF71B74B-DA01-431F-B581-81DB9DC075E2}" destId="{72423EE9-0DF9-43C3-B2D9-AC86C515BDE7}" srcOrd="7" destOrd="0" presId="urn:microsoft.com/office/officeart/2005/8/layout/chevron2"/>
    <dgm:cxn modelId="{70740742-C3AE-42BD-895B-DEEFB7B7550C}" type="presParOf" srcId="{EF71B74B-DA01-431F-B581-81DB9DC075E2}" destId="{A73FFE34-CE21-448C-8BFC-6C32DECB3248}" srcOrd="8" destOrd="0" presId="urn:microsoft.com/office/officeart/2005/8/layout/chevron2"/>
    <dgm:cxn modelId="{52C91457-73DE-4270-8F57-16F038C9AEE8}" type="presParOf" srcId="{A73FFE34-CE21-448C-8BFC-6C32DECB3248}" destId="{6B1B1AC0-0E5F-4B93-B7A0-054966E4AF58}" srcOrd="0" destOrd="0" presId="urn:microsoft.com/office/officeart/2005/8/layout/chevron2"/>
    <dgm:cxn modelId="{18AAB289-8B7B-41AA-B45B-CF6114745408}" type="presParOf" srcId="{A73FFE34-CE21-448C-8BFC-6C32DECB3248}" destId="{DC4D5E10-47CF-4E4D-8A34-946403A38668}" srcOrd="1" destOrd="0" presId="urn:microsoft.com/office/officeart/2005/8/layout/chevron2"/>
  </dgm:cxnLst>
  <dgm:bg>
    <a:noFill/>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342E97B-D763-4B48-91D1-35D05A2F9D02}"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zh-CN" altLang="en-US"/>
        </a:p>
      </dgm:t>
    </dgm:pt>
    <dgm:pt modelId="{4209B6D9-4A52-4A73-95E8-DDACFC6A4665}">
      <dgm:prSet phldrT="[文本]" custT="1"/>
      <dgm:spPr>
        <a:solidFill>
          <a:srgbClr val="FF0000"/>
        </a:solidFill>
        <a:scene3d>
          <a:camera prst="orthographicFront"/>
          <a:lightRig rig="threePt" dir="t"/>
        </a:scene3d>
        <a:sp3d>
          <a:bevelT/>
        </a:sp3d>
      </dgm:spPr>
      <dgm:t>
        <a:bodyPr/>
        <a:lstStyle/>
        <a:p>
          <a:r>
            <a:rPr lang="en-US" altLang="zh-CN" sz="3200" b="1" dirty="0" smtClean="0"/>
            <a:t>1</a:t>
          </a:r>
          <a:endParaRPr lang="zh-CN" altLang="en-US" sz="3200" b="1" dirty="0"/>
        </a:p>
      </dgm:t>
    </dgm:pt>
    <dgm:pt modelId="{5E9F74E4-8D66-47E2-AAF3-9D6E7768FBF1}" type="parTrans" cxnId="{15DC5C4F-45E9-460D-B957-F18306E71979}">
      <dgm:prSet/>
      <dgm:spPr/>
      <dgm:t>
        <a:bodyPr/>
        <a:lstStyle/>
        <a:p>
          <a:endParaRPr lang="zh-CN" altLang="en-US"/>
        </a:p>
      </dgm:t>
    </dgm:pt>
    <dgm:pt modelId="{FC9E01D2-F9CD-4EA0-85D1-628D113CE36D}" type="sibTrans" cxnId="{15DC5C4F-45E9-460D-B957-F18306E71979}">
      <dgm:prSet/>
      <dgm:spPr/>
      <dgm:t>
        <a:bodyPr/>
        <a:lstStyle/>
        <a:p>
          <a:endParaRPr lang="zh-CN" altLang="en-US"/>
        </a:p>
      </dgm:t>
    </dgm:pt>
    <dgm:pt modelId="{78827AAE-AB46-4689-9F51-6115669F999D}">
      <dgm:prSet phldrT="[文本]" custT="1"/>
      <dgm:spPr>
        <a:scene3d>
          <a:camera prst="orthographicFront"/>
          <a:lightRig rig="threePt" dir="t"/>
        </a:scene3d>
        <a:sp3d>
          <a:bevelT/>
        </a:sp3d>
      </dgm:spPr>
      <dgm:t>
        <a:bodyPr/>
        <a:lstStyle/>
        <a:p>
          <a:r>
            <a:rPr lang="zh-CN" altLang="en-US" sz="3200" b="1" dirty="0" smtClean="0">
              <a:ea typeface="宋体" pitchFamily="2" charset="-122"/>
            </a:rPr>
            <a:t>计算机图形学的目标和任务</a:t>
          </a:r>
          <a:endParaRPr lang="zh-CN" altLang="en-US" sz="3200" dirty="0"/>
        </a:p>
      </dgm:t>
    </dgm:pt>
    <dgm:pt modelId="{61B561B7-2CF2-419D-B9E3-44B4E6774016}" type="parTrans" cxnId="{B74E759A-8D21-4AC7-8527-D9D74FD1F619}">
      <dgm:prSet/>
      <dgm:spPr/>
      <dgm:t>
        <a:bodyPr/>
        <a:lstStyle/>
        <a:p>
          <a:endParaRPr lang="zh-CN" altLang="en-US"/>
        </a:p>
      </dgm:t>
    </dgm:pt>
    <dgm:pt modelId="{07CD3950-0F32-432A-A5EF-57A549BA5FB8}" type="sibTrans" cxnId="{B74E759A-8D21-4AC7-8527-D9D74FD1F619}">
      <dgm:prSet/>
      <dgm:spPr/>
      <dgm:t>
        <a:bodyPr/>
        <a:lstStyle/>
        <a:p>
          <a:endParaRPr lang="zh-CN" altLang="en-US"/>
        </a:p>
      </dgm:t>
    </dgm:pt>
    <dgm:pt modelId="{75133BFE-6B0E-4DBB-B4B9-68F66EBE2204}">
      <dgm:prSet phldrT="[文本]" custT="1"/>
      <dgm:spPr>
        <a:solidFill>
          <a:srgbClr val="FF0000"/>
        </a:solidFill>
        <a:scene3d>
          <a:camera prst="orthographicFront"/>
          <a:lightRig rig="threePt" dir="t"/>
        </a:scene3d>
        <a:sp3d>
          <a:bevelT/>
        </a:sp3d>
      </dgm:spPr>
      <dgm:t>
        <a:bodyPr/>
        <a:lstStyle/>
        <a:p>
          <a:r>
            <a:rPr lang="en-US" altLang="zh-CN" sz="3200" b="1" dirty="0" smtClean="0"/>
            <a:t>2</a:t>
          </a:r>
          <a:endParaRPr lang="zh-CN" altLang="en-US" sz="3200" b="1" dirty="0" smtClean="0"/>
        </a:p>
      </dgm:t>
    </dgm:pt>
    <dgm:pt modelId="{66EA9631-B644-4086-80AB-A9AD848F764B}" type="parTrans" cxnId="{4AC318F0-06B9-4233-8E48-B5AC2070BB78}">
      <dgm:prSet/>
      <dgm:spPr/>
      <dgm:t>
        <a:bodyPr/>
        <a:lstStyle/>
        <a:p>
          <a:endParaRPr lang="zh-CN" altLang="en-US"/>
        </a:p>
      </dgm:t>
    </dgm:pt>
    <dgm:pt modelId="{343A4E13-70C6-4471-89F1-05D34DD1D015}" type="sibTrans" cxnId="{4AC318F0-06B9-4233-8E48-B5AC2070BB78}">
      <dgm:prSet/>
      <dgm:spPr/>
      <dgm:t>
        <a:bodyPr/>
        <a:lstStyle/>
        <a:p>
          <a:endParaRPr lang="zh-CN" altLang="en-US"/>
        </a:p>
      </dgm:t>
    </dgm:pt>
    <dgm:pt modelId="{BCC917F5-5D6E-43F9-8DFE-605EB9BA8C51}">
      <dgm:prSet phldrT="[文本]"/>
      <dgm:spPr>
        <a:scene3d>
          <a:camera prst="orthographicFront"/>
          <a:lightRig rig="threePt" dir="t"/>
        </a:scene3d>
        <a:sp3d>
          <a:bevelT/>
        </a:sp3d>
      </dgm:spPr>
      <dgm:t>
        <a:bodyPr/>
        <a:lstStyle/>
        <a:p>
          <a:r>
            <a:rPr lang="zh-CN" altLang="en-US" b="1" dirty="0" smtClean="0">
              <a:ea typeface="宋体" pitchFamily="2" charset="-122"/>
            </a:rPr>
            <a:t>计算机图形学的内容体系</a:t>
          </a:r>
          <a:endParaRPr lang="zh-CN" altLang="en-US" dirty="0"/>
        </a:p>
      </dgm:t>
    </dgm:pt>
    <dgm:pt modelId="{3F4F3ED0-D3DB-4FDF-9239-5E74D6A11E23}" type="parTrans" cxnId="{91CD3387-0379-4D45-8C53-3931111BE3C1}">
      <dgm:prSet/>
      <dgm:spPr/>
      <dgm:t>
        <a:bodyPr/>
        <a:lstStyle/>
        <a:p>
          <a:endParaRPr lang="zh-CN" altLang="en-US"/>
        </a:p>
      </dgm:t>
    </dgm:pt>
    <dgm:pt modelId="{1333E3C7-2983-4543-9287-7DBF8D04EE03}" type="sibTrans" cxnId="{91CD3387-0379-4D45-8C53-3931111BE3C1}">
      <dgm:prSet/>
      <dgm:spPr/>
      <dgm:t>
        <a:bodyPr/>
        <a:lstStyle/>
        <a:p>
          <a:endParaRPr lang="zh-CN" altLang="en-US"/>
        </a:p>
      </dgm:t>
    </dgm:pt>
    <dgm:pt modelId="{01B9DFC2-10AF-413E-A5AA-EBF1514C8013}">
      <dgm:prSet phldrT="[文本]" custT="1"/>
      <dgm:spPr>
        <a:solidFill>
          <a:srgbClr val="FF0000"/>
        </a:solidFill>
        <a:scene3d>
          <a:camera prst="orthographicFront"/>
          <a:lightRig rig="threePt" dir="t"/>
        </a:scene3d>
        <a:sp3d>
          <a:bevelT/>
        </a:sp3d>
      </dgm:spPr>
      <dgm:t>
        <a:bodyPr/>
        <a:lstStyle/>
        <a:p>
          <a:r>
            <a:rPr lang="en-US" altLang="zh-CN" sz="3200" dirty="0" smtClean="0"/>
            <a:t>3</a:t>
          </a:r>
          <a:endParaRPr lang="zh-CN" altLang="en-US" sz="3200" dirty="0" smtClean="0"/>
        </a:p>
      </dgm:t>
    </dgm:pt>
    <dgm:pt modelId="{6015DC22-E585-49E0-A4E3-C83297BF2D42}" type="parTrans" cxnId="{CAE5C91B-0EB6-45D2-932D-04D3A9C3A5E9}">
      <dgm:prSet/>
      <dgm:spPr/>
      <dgm:t>
        <a:bodyPr/>
        <a:lstStyle/>
        <a:p>
          <a:endParaRPr lang="zh-CN" altLang="en-US"/>
        </a:p>
      </dgm:t>
    </dgm:pt>
    <dgm:pt modelId="{0339FC50-165C-4671-95D2-C5B298699E3A}" type="sibTrans" cxnId="{CAE5C91B-0EB6-45D2-932D-04D3A9C3A5E9}">
      <dgm:prSet/>
      <dgm:spPr/>
      <dgm:t>
        <a:bodyPr/>
        <a:lstStyle/>
        <a:p>
          <a:endParaRPr lang="zh-CN" altLang="en-US"/>
        </a:p>
      </dgm:t>
    </dgm:pt>
    <dgm:pt modelId="{FB9FF719-AAF7-4618-A0DF-C0DC535E8332}">
      <dgm:prSet phldrT="[文本]"/>
      <dgm:spPr>
        <a:scene3d>
          <a:camera prst="orthographicFront"/>
          <a:lightRig rig="threePt" dir="t"/>
        </a:scene3d>
        <a:sp3d>
          <a:bevelT/>
        </a:sp3d>
      </dgm:spPr>
      <dgm:t>
        <a:bodyPr/>
        <a:lstStyle/>
        <a:p>
          <a:r>
            <a:rPr lang="zh-CN" altLang="en-US" b="1" dirty="0" smtClean="0">
              <a:ea typeface="宋体" pitchFamily="2" charset="-122"/>
            </a:rPr>
            <a:t>计算机图形学相关学科</a:t>
          </a:r>
          <a:endParaRPr lang="zh-CN" altLang="en-US" dirty="0"/>
        </a:p>
      </dgm:t>
    </dgm:pt>
    <dgm:pt modelId="{6A95DB3D-0CA8-4656-8EAA-5F9142BE2A35}" type="parTrans" cxnId="{9EA4360B-48FE-411A-B381-6B2BFDCFD8D6}">
      <dgm:prSet/>
      <dgm:spPr/>
      <dgm:t>
        <a:bodyPr/>
        <a:lstStyle/>
        <a:p>
          <a:endParaRPr lang="zh-CN" altLang="en-US"/>
        </a:p>
      </dgm:t>
    </dgm:pt>
    <dgm:pt modelId="{50269F87-B0C9-46B5-9860-69274EF72462}" type="sibTrans" cxnId="{9EA4360B-48FE-411A-B381-6B2BFDCFD8D6}">
      <dgm:prSet/>
      <dgm:spPr/>
      <dgm:t>
        <a:bodyPr/>
        <a:lstStyle/>
        <a:p>
          <a:endParaRPr lang="zh-CN" altLang="en-US"/>
        </a:p>
      </dgm:t>
    </dgm:pt>
    <dgm:pt modelId="{5A6A24B7-A893-443F-A2E2-6A67D9E56AE5}">
      <dgm:prSet custT="1"/>
      <dgm:spPr>
        <a:solidFill>
          <a:srgbClr val="FF0000"/>
        </a:solidFill>
        <a:scene3d>
          <a:camera prst="orthographicFront"/>
          <a:lightRig rig="threePt" dir="t"/>
        </a:scene3d>
        <a:sp3d>
          <a:bevelT/>
        </a:sp3d>
      </dgm:spPr>
      <dgm:t>
        <a:bodyPr/>
        <a:lstStyle/>
        <a:p>
          <a:r>
            <a:rPr lang="en-US" altLang="zh-CN" sz="3200" dirty="0" smtClean="0"/>
            <a:t>4</a:t>
          </a:r>
          <a:endParaRPr lang="zh-CN" altLang="en-US" sz="3200" dirty="0" smtClean="0"/>
        </a:p>
      </dgm:t>
    </dgm:pt>
    <dgm:pt modelId="{2422DAE9-BA19-47F1-B4A2-ABB6A47618C4}" type="parTrans" cxnId="{257C6D9C-9C1D-45B4-A455-E7A97391CB9F}">
      <dgm:prSet/>
      <dgm:spPr/>
      <dgm:t>
        <a:bodyPr/>
        <a:lstStyle/>
        <a:p>
          <a:endParaRPr lang="zh-CN" altLang="en-US"/>
        </a:p>
      </dgm:t>
    </dgm:pt>
    <dgm:pt modelId="{393982CA-9DF7-4F7C-958D-78C0B751D069}" type="sibTrans" cxnId="{257C6D9C-9C1D-45B4-A455-E7A97391CB9F}">
      <dgm:prSet/>
      <dgm:spPr/>
      <dgm:t>
        <a:bodyPr/>
        <a:lstStyle/>
        <a:p>
          <a:endParaRPr lang="zh-CN" altLang="en-US"/>
        </a:p>
      </dgm:t>
    </dgm:pt>
    <dgm:pt modelId="{FE272C33-5FFB-41C1-8D39-089124D59CF1}">
      <dgm:prSet custT="1"/>
      <dgm:spPr>
        <a:solidFill>
          <a:srgbClr val="FF0000"/>
        </a:solidFill>
        <a:scene3d>
          <a:camera prst="orthographicFront"/>
          <a:lightRig rig="threePt" dir="t"/>
        </a:scene3d>
        <a:sp3d>
          <a:bevelT/>
        </a:sp3d>
      </dgm:spPr>
      <dgm:t>
        <a:bodyPr/>
        <a:lstStyle/>
        <a:p>
          <a:r>
            <a:rPr lang="en-US" altLang="zh-CN" sz="3200" dirty="0" smtClean="0"/>
            <a:t>5</a:t>
          </a:r>
          <a:endParaRPr lang="zh-CN" altLang="en-US" sz="3200" dirty="0" smtClean="0"/>
        </a:p>
      </dgm:t>
    </dgm:pt>
    <dgm:pt modelId="{16A7693B-C4B2-42F4-B2E3-BE58891A04C5}" type="parTrans" cxnId="{8409E4CB-1A16-4DFB-9962-BB72C22A55CF}">
      <dgm:prSet/>
      <dgm:spPr/>
      <dgm:t>
        <a:bodyPr/>
        <a:lstStyle/>
        <a:p>
          <a:endParaRPr lang="zh-CN" altLang="en-US"/>
        </a:p>
      </dgm:t>
    </dgm:pt>
    <dgm:pt modelId="{48BECF05-26A5-465D-A191-FF2172DD0507}" type="sibTrans" cxnId="{8409E4CB-1A16-4DFB-9962-BB72C22A55CF}">
      <dgm:prSet/>
      <dgm:spPr/>
      <dgm:t>
        <a:bodyPr/>
        <a:lstStyle/>
        <a:p>
          <a:endParaRPr lang="zh-CN" altLang="en-US"/>
        </a:p>
      </dgm:t>
    </dgm:pt>
    <dgm:pt modelId="{130DAB32-480A-4472-9359-314F1A3902FD}">
      <dgm:prSet/>
      <dgm:spPr>
        <a:scene3d>
          <a:camera prst="orthographicFront"/>
          <a:lightRig rig="threePt" dir="t"/>
        </a:scene3d>
        <a:sp3d>
          <a:bevelT/>
        </a:sp3d>
      </dgm:spPr>
      <dgm:t>
        <a:bodyPr/>
        <a:lstStyle/>
        <a:p>
          <a:r>
            <a:rPr lang="zh-CN" altLang="en-US" b="1" dirty="0" smtClean="0">
              <a:ea typeface="宋体" pitchFamily="2" charset="-122"/>
            </a:rPr>
            <a:t>计算机图形学的应用领域</a:t>
          </a:r>
          <a:endParaRPr lang="zh-CN" altLang="en-US" dirty="0"/>
        </a:p>
      </dgm:t>
    </dgm:pt>
    <dgm:pt modelId="{9D8095F4-3F3A-426F-8C88-85AC18C77464}" type="parTrans" cxnId="{9F3A4E0E-D1E4-4047-990C-5B47A9E8B3FF}">
      <dgm:prSet/>
      <dgm:spPr/>
      <dgm:t>
        <a:bodyPr/>
        <a:lstStyle/>
        <a:p>
          <a:endParaRPr lang="zh-CN" altLang="en-US"/>
        </a:p>
      </dgm:t>
    </dgm:pt>
    <dgm:pt modelId="{ECD65C48-A5A3-4C1E-B152-466ACDE9D67B}" type="sibTrans" cxnId="{9F3A4E0E-D1E4-4047-990C-5B47A9E8B3FF}">
      <dgm:prSet/>
      <dgm:spPr/>
      <dgm:t>
        <a:bodyPr/>
        <a:lstStyle/>
        <a:p>
          <a:endParaRPr lang="zh-CN" altLang="en-US"/>
        </a:p>
      </dgm:t>
    </dgm:pt>
    <dgm:pt modelId="{BBBA038D-ABFE-4CB8-82B3-F38B69387F03}">
      <dgm:prSet/>
      <dgm:spPr>
        <a:scene3d>
          <a:camera prst="orthographicFront"/>
          <a:lightRig rig="threePt" dir="t"/>
        </a:scene3d>
        <a:sp3d>
          <a:bevelT/>
        </a:sp3d>
      </dgm:spPr>
      <dgm:t>
        <a:bodyPr/>
        <a:lstStyle/>
        <a:p>
          <a:r>
            <a:rPr lang="zh-CN" altLang="en-US" b="1" dirty="0" smtClean="0">
              <a:ea typeface="宋体" pitchFamily="2" charset="-122"/>
            </a:rPr>
            <a:t>计算机图形学的发展</a:t>
          </a:r>
          <a:endParaRPr lang="zh-CN" altLang="en-US" dirty="0"/>
        </a:p>
      </dgm:t>
    </dgm:pt>
    <dgm:pt modelId="{B38789FF-8028-4259-A9CD-D152B41623CE}" type="parTrans" cxnId="{C5F68CBD-3ECE-4EF5-82C2-66A6D65BF39C}">
      <dgm:prSet/>
      <dgm:spPr/>
      <dgm:t>
        <a:bodyPr/>
        <a:lstStyle/>
        <a:p>
          <a:endParaRPr lang="zh-CN" altLang="en-US"/>
        </a:p>
      </dgm:t>
    </dgm:pt>
    <dgm:pt modelId="{7C23AA00-7E4B-4B96-8877-8D063F623A6E}" type="sibTrans" cxnId="{C5F68CBD-3ECE-4EF5-82C2-66A6D65BF39C}">
      <dgm:prSet/>
      <dgm:spPr/>
      <dgm:t>
        <a:bodyPr/>
        <a:lstStyle/>
        <a:p>
          <a:endParaRPr lang="zh-CN" altLang="en-US"/>
        </a:p>
      </dgm:t>
    </dgm:pt>
    <dgm:pt modelId="{EF71B74B-DA01-431F-B581-81DB9DC075E2}" type="pres">
      <dgm:prSet presAssocID="{1342E97B-D763-4B48-91D1-35D05A2F9D02}" presName="linearFlow" presStyleCnt="0">
        <dgm:presLayoutVars>
          <dgm:dir/>
          <dgm:animLvl val="lvl"/>
          <dgm:resizeHandles val="exact"/>
        </dgm:presLayoutVars>
      </dgm:prSet>
      <dgm:spPr/>
      <dgm:t>
        <a:bodyPr/>
        <a:lstStyle/>
        <a:p>
          <a:endParaRPr lang="zh-CN" altLang="en-US"/>
        </a:p>
      </dgm:t>
    </dgm:pt>
    <dgm:pt modelId="{BD8D9125-9A38-43FA-9AD5-428E6A60217B}" type="pres">
      <dgm:prSet presAssocID="{4209B6D9-4A52-4A73-95E8-DDACFC6A4665}" presName="composite" presStyleCnt="0"/>
      <dgm:spPr>
        <a:scene3d>
          <a:camera prst="orthographicFront"/>
          <a:lightRig rig="threePt" dir="t"/>
        </a:scene3d>
        <a:sp3d>
          <a:bevelT/>
        </a:sp3d>
      </dgm:spPr>
    </dgm:pt>
    <dgm:pt modelId="{7823F387-FE1A-4F5E-87F5-DCE52153C57E}" type="pres">
      <dgm:prSet presAssocID="{4209B6D9-4A52-4A73-95E8-DDACFC6A4665}" presName="parentText" presStyleLbl="alignNode1" presStyleIdx="0" presStyleCnt="5">
        <dgm:presLayoutVars>
          <dgm:chMax val="1"/>
          <dgm:bulletEnabled val="1"/>
        </dgm:presLayoutVars>
      </dgm:prSet>
      <dgm:spPr/>
      <dgm:t>
        <a:bodyPr/>
        <a:lstStyle/>
        <a:p>
          <a:endParaRPr lang="zh-CN" altLang="en-US"/>
        </a:p>
      </dgm:t>
    </dgm:pt>
    <dgm:pt modelId="{D64727F3-4EAE-4463-894B-B29E688BB34B}" type="pres">
      <dgm:prSet presAssocID="{4209B6D9-4A52-4A73-95E8-DDACFC6A4665}" presName="descendantText" presStyleLbl="alignAcc1" presStyleIdx="0" presStyleCnt="5" custLinFactNeighborX="2236" custLinFactNeighborY="-50625">
        <dgm:presLayoutVars>
          <dgm:bulletEnabled val="1"/>
        </dgm:presLayoutVars>
      </dgm:prSet>
      <dgm:spPr/>
      <dgm:t>
        <a:bodyPr/>
        <a:lstStyle/>
        <a:p>
          <a:endParaRPr lang="zh-CN" altLang="en-US"/>
        </a:p>
      </dgm:t>
    </dgm:pt>
    <dgm:pt modelId="{2F0D94A1-9AF7-420B-8D10-70D942618825}" type="pres">
      <dgm:prSet presAssocID="{FC9E01D2-F9CD-4EA0-85D1-628D113CE36D}" presName="sp" presStyleCnt="0"/>
      <dgm:spPr>
        <a:scene3d>
          <a:camera prst="orthographicFront"/>
          <a:lightRig rig="threePt" dir="t"/>
        </a:scene3d>
        <a:sp3d>
          <a:bevelT/>
        </a:sp3d>
      </dgm:spPr>
    </dgm:pt>
    <dgm:pt modelId="{432B8AF3-53CD-471A-963F-6E0E419BA993}" type="pres">
      <dgm:prSet presAssocID="{75133BFE-6B0E-4DBB-B4B9-68F66EBE2204}" presName="composite" presStyleCnt="0"/>
      <dgm:spPr>
        <a:scene3d>
          <a:camera prst="orthographicFront"/>
          <a:lightRig rig="threePt" dir="t"/>
        </a:scene3d>
        <a:sp3d>
          <a:bevelT/>
        </a:sp3d>
      </dgm:spPr>
    </dgm:pt>
    <dgm:pt modelId="{33B81DAA-3762-403B-B9BA-3E94C8270634}" type="pres">
      <dgm:prSet presAssocID="{75133BFE-6B0E-4DBB-B4B9-68F66EBE2204}" presName="parentText" presStyleLbl="alignNode1" presStyleIdx="1" presStyleCnt="5">
        <dgm:presLayoutVars>
          <dgm:chMax val="1"/>
          <dgm:bulletEnabled val="1"/>
        </dgm:presLayoutVars>
      </dgm:prSet>
      <dgm:spPr/>
      <dgm:t>
        <a:bodyPr/>
        <a:lstStyle/>
        <a:p>
          <a:endParaRPr lang="zh-CN" altLang="en-US"/>
        </a:p>
      </dgm:t>
    </dgm:pt>
    <dgm:pt modelId="{D00A019F-394D-4CDA-9674-4B91093930EB}" type="pres">
      <dgm:prSet presAssocID="{75133BFE-6B0E-4DBB-B4B9-68F66EBE2204}" presName="descendantText" presStyleLbl="alignAcc1" presStyleIdx="1" presStyleCnt="5">
        <dgm:presLayoutVars>
          <dgm:bulletEnabled val="1"/>
        </dgm:presLayoutVars>
      </dgm:prSet>
      <dgm:spPr/>
      <dgm:t>
        <a:bodyPr/>
        <a:lstStyle/>
        <a:p>
          <a:endParaRPr lang="zh-CN" altLang="en-US"/>
        </a:p>
      </dgm:t>
    </dgm:pt>
    <dgm:pt modelId="{4D6A9639-ECAF-45DF-A4C7-F3D44EB3DF0A}" type="pres">
      <dgm:prSet presAssocID="{343A4E13-70C6-4471-89F1-05D34DD1D015}" presName="sp" presStyleCnt="0"/>
      <dgm:spPr>
        <a:scene3d>
          <a:camera prst="orthographicFront"/>
          <a:lightRig rig="threePt" dir="t"/>
        </a:scene3d>
        <a:sp3d>
          <a:bevelT/>
        </a:sp3d>
      </dgm:spPr>
    </dgm:pt>
    <dgm:pt modelId="{7D22FA85-692E-409E-8623-92F04739A33E}" type="pres">
      <dgm:prSet presAssocID="{01B9DFC2-10AF-413E-A5AA-EBF1514C8013}" presName="composite" presStyleCnt="0"/>
      <dgm:spPr>
        <a:scene3d>
          <a:camera prst="orthographicFront"/>
          <a:lightRig rig="threePt" dir="t"/>
        </a:scene3d>
        <a:sp3d>
          <a:bevelT/>
        </a:sp3d>
      </dgm:spPr>
    </dgm:pt>
    <dgm:pt modelId="{EA0BF2DB-9D55-4FB3-B440-CA3D06A93F71}" type="pres">
      <dgm:prSet presAssocID="{01B9DFC2-10AF-413E-A5AA-EBF1514C8013}" presName="parentText" presStyleLbl="alignNode1" presStyleIdx="2" presStyleCnt="5">
        <dgm:presLayoutVars>
          <dgm:chMax val="1"/>
          <dgm:bulletEnabled val="1"/>
        </dgm:presLayoutVars>
      </dgm:prSet>
      <dgm:spPr/>
      <dgm:t>
        <a:bodyPr/>
        <a:lstStyle/>
        <a:p>
          <a:endParaRPr lang="zh-CN" altLang="en-US"/>
        </a:p>
      </dgm:t>
    </dgm:pt>
    <dgm:pt modelId="{414A43B3-C122-4F73-9B5A-FE7021122B46}" type="pres">
      <dgm:prSet presAssocID="{01B9DFC2-10AF-413E-A5AA-EBF1514C8013}" presName="descendantText" presStyleLbl="alignAcc1" presStyleIdx="2" presStyleCnt="5">
        <dgm:presLayoutVars>
          <dgm:bulletEnabled val="1"/>
        </dgm:presLayoutVars>
      </dgm:prSet>
      <dgm:spPr/>
      <dgm:t>
        <a:bodyPr/>
        <a:lstStyle/>
        <a:p>
          <a:endParaRPr lang="zh-CN" altLang="en-US"/>
        </a:p>
      </dgm:t>
    </dgm:pt>
    <dgm:pt modelId="{5472887D-39FB-4135-B3E5-999207F4F548}" type="pres">
      <dgm:prSet presAssocID="{0339FC50-165C-4671-95D2-C5B298699E3A}" presName="sp" presStyleCnt="0"/>
      <dgm:spPr>
        <a:scene3d>
          <a:camera prst="orthographicFront"/>
          <a:lightRig rig="threePt" dir="t"/>
        </a:scene3d>
        <a:sp3d>
          <a:bevelT/>
        </a:sp3d>
      </dgm:spPr>
    </dgm:pt>
    <dgm:pt modelId="{DD6EDEF5-FD2F-4779-930B-E908458F6B6D}" type="pres">
      <dgm:prSet presAssocID="{5A6A24B7-A893-443F-A2E2-6A67D9E56AE5}" presName="composite" presStyleCnt="0"/>
      <dgm:spPr>
        <a:scene3d>
          <a:camera prst="orthographicFront"/>
          <a:lightRig rig="threePt" dir="t"/>
        </a:scene3d>
        <a:sp3d>
          <a:bevelT/>
        </a:sp3d>
      </dgm:spPr>
    </dgm:pt>
    <dgm:pt modelId="{833A12B2-CACD-4711-9840-DD33CF9E5E11}" type="pres">
      <dgm:prSet presAssocID="{5A6A24B7-A893-443F-A2E2-6A67D9E56AE5}" presName="parentText" presStyleLbl="alignNode1" presStyleIdx="3" presStyleCnt="5">
        <dgm:presLayoutVars>
          <dgm:chMax val="1"/>
          <dgm:bulletEnabled val="1"/>
        </dgm:presLayoutVars>
      </dgm:prSet>
      <dgm:spPr/>
      <dgm:t>
        <a:bodyPr/>
        <a:lstStyle/>
        <a:p>
          <a:endParaRPr lang="zh-CN" altLang="en-US"/>
        </a:p>
      </dgm:t>
    </dgm:pt>
    <dgm:pt modelId="{73045727-E4A1-4D0B-9DA4-DC0A11922EBD}" type="pres">
      <dgm:prSet presAssocID="{5A6A24B7-A893-443F-A2E2-6A67D9E56AE5}" presName="descendantText" presStyleLbl="alignAcc1" presStyleIdx="3" presStyleCnt="5">
        <dgm:presLayoutVars>
          <dgm:bulletEnabled val="1"/>
        </dgm:presLayoutVars>
      </dgm:prSet>
      <dgm:spPr/>
      <dgm:t>
        <a:bodyPr/>
        <a:lstStyle/>
        <a:p>
          <a:endParaRPr lang="zh-CN" altLang="en-US"/>
        </a:p>
      </dgm:t>
    </dgm:pt>
    <dgm:pt modelId="{72423EE9-0DF9-43C3-B2D9-AC86C515BDE7}" type="pres">
      <dgm:prSet presAssocID="{393982CA-9DF7-4F7C-958D-78C0B751D069}" presName="sp" presStyleCnt="0"/>
      <dgm:spPr>
        <a:scene3d>
          <a:camera prst="orthographicFront"/>
          <a:lightRig rig="threePt" dir="t"/>
        </a:scene3d>
        <a:sp3d>
          <a:bevelT/>
        </a:sp3d>
      </dgm:spPr>
    </dgm:pt>
    <dgm:pt modelId="{A73FFE34-CE21-448C-8BFC-6C32DECB3248}" type="pres">
      <dgm:prSet presAssocID="{FE272C33-5FFB-41C1-8D39-089124D59CF1}" presName="composite" presStyleCnt="0"/>
      <dgm:spPr>
        <a:scene3d>
          <a:camera prst="orthographicFront"/>
          <a:lightRig rig="threePt" dir="t"/>
        </a:scene3d>
        <a:sp3d>
          <a:bevelT/>
        </a:sp3d>
      </dgm:spPr>
    </dgm:pt>
    <dgm:pt modelId="{6B1B1AC0-0E5F-4B93-B7A0-054966E4AF58}" type="pres">
      <dgm:prSet presAssocID="{FE272C33-5FFB-41C1-8D39-089124D59CF1}" presName="parentText" presStyleLbl="alignNode1" presStyleIdx="4" presStyleCnt="5">
        <dgm:presLayoutVars>
          <dgm:chMax val="1"/>
          <dgm:bulletEnabled val="1"/>
        </dgm:presLayoutVars>
      </dgm:prSet>
      <dgm:spPr/>
      <dgm:t>
        <a:bodyPr/>
        <a:lstStyle/>
        <a:p>
          <a:endParaRPr lang="zh-CN" altLang="en-US"/>
        </a:p>
      </dgm:t>
    </dgm:pt>
    <dgm:pt modelId="{DC4D5E10-47CF-4E4D-8A34-946403A38668}" type="pres">
      <dgm:prSet presAssocID="{FE272C33-5FFB-41C1-8D39-089124D59CF1}" presName="descendantText" presStyleLbl="alignAcc1" presStyleIdx="4" presStyleCnt="5">
        <dgm:presLayoutVars>
          <dgm:bulletEnabled val="1"/>
        </dgm:presLayoutVars>
      </dgm:prSet>
      <dgm:spPr/>
      <dgm:t>
        <a:bodyPr/>
        <a:lstStyle/>
        <a:p>
          <a:endParaRPr lang="zh-CN" altLang="en-US"/>
        </a:p>
      </dgm:t>
    </dgm:pt>
  </dgm:ptLst>
  <dgm:cxnLst>
    <dgm:cxn modelId="{91CD3387-0379-4D45-8C53-3931111BE3C1}" srcId="{75133BFE-6B0E-4DBB-B4B9-68F66EBE2204}" destId="{BCC917F5-5D6E-43F9-8DFE-605EB9BA8C51}" srcOrd="0" destOrd="0" parTransId="{3F4F3ED0-D3DB-4FDF-9239-5E74D6A11E23}" sibTransId="{1333E3C7-2983-4543-9287-7DBF8D04EE03}"/>
    <dgm:cxn modelId="{B74E759A-8D21-4AC7-8527-D9D74FD1F619}" srcId="{4209B6D9-4A52-4A73-95E8-DDACFC6A4665}" destId="{78827AAE-AB46-4689-9F51-6115669F999D}" srcOrd="0" destOrd="0" parTransId="{61B561B7-2CF2-419D-B9E3-44B4E6774016}" sibTransId="{07CD3950-0F32-432A-A5EF-57A549BA5FB8}"/>
    <dgm:cxn modelId="{57282995-034D-4348-9883-8CE1DC961F4B}" type="presOf" srcId="{FE272C33-5FFB-41C1-8D39-089124D59CF1}" destId="{6B1B1AC0-0E5F-4B93-B7A0-054966E4AF58}" srcOrd="0" destOrd="0" presId="urn:microsoft.com/office/officeart/2005/8/layout/chevron2"/>
    <dgm:cxn modelId="{8409E4CB-1A16-4DFB-9962-BB72C22A55CF}" srcId="{1342E97B-D763-4B48-91D1-35D05A2F9D02}" destId="{FE272C33-5FFB-41C1-8D39-089124D59CF1}" srcOrd="4" destOrd="0" parTransId="{16A7693B-C4B2-42F4-B2E3-BE58891A04C5}" sibTransId="{48BECF05-26A5-465D-A191-FF2172DD0507}"/>
    <dgm:cxn modelId="{31CC5EA0-946B-4B27-A777-90876AD1D0D7}" type="presOf" srcId="{130DAB32-480A-4472-9359-314F1A3902FD}" destId="{73045727-E4A1-4D0B-9DA4-DC0A11922EBD}" srcOrd="0" destOrd="0" presId="urn:microsoft.com/office/officeart/2005/8/layout/chevron2"/>
    <dgm:cxn modelId="{590E1548-A534-49CC-941E-66C580B3CE2A}" type="presOf" srcId="{01B9DFC2-10AF-413E-A5AA-EBF1514C8013}" destId="{EA0BF2DB-9D55-4FB3-B440-CA3D06A93F71}" srcOrd="0" destOrd="0" presId="urn:microsoft.com/office/officeart/2005/8/layout/chevron2"/>
    <dgm:cxn modelId="{257C6D9C-9C1D-45B4-A455-E7A97391CB9F}" srcId="{1342E97B-D763-4B48-91D1-35D05A2F9D02}" destId="{5A6A24B7-A893-443F-A2E2-6A67D9E56AE5}" srcOrd="3" destOrd="0" parTransId="{2422DAE9-BA19-47F1-B4A2-ABB6A47618C4}" sibTransId="{393982CA-9DF7-4F7C-958D-78C0B751D069}"/>
    <dgm:cxn modelId="{C5F68CBD-3ECE-4EF5-82C2-66A6D65BF39C}" srcId="{FE272C33-5FFB-41C1-8D39-089124D59CF1}" destId="{BBBA038D-ABFE-4CB8-82B3-F38B69387F03}" srcOrd="0" destOrd="0" parTransId="{B38789FF-8028-4259-A9CD-D152B41623CE}" sibTransId="{7C23AA00-7E4B-4B96-8877-8D063F623A6E}"/>
    <dgm:cxn modelId="{CAE5C91B-0EB6-45D2-932D-04D3A9C3A5E9}" srcId="{1342E97B-D763-4B48-91D1-35D05A2F9D02}" destId="{01B9DFC2-10AF-413E-A5AA-EBF1514C8013}" srcOrd="2" destOrd="0" parTransId="{6015DC22-E585-49E0-A4E3-C83297BF2D42}" sibTransId="{0339FC50-165C-4671-95D2-C5B298699E3A}"/>
    <dgm:cxn modelId="{A4E3C716-A8D9-4B0F-8EFD-9BFB60585E1B}" type="presOf" srcId="{BBBA038D-ABFE-4CB8-82B3-F38B69387F03}" destId="{DC4D5E10-47CF-4E4D-8A34-946403A38668}" srcOrd="0" destOrd="0" presId="urn:microsoft.com/office/officeart/2005/8/layout/chevron2"/>
    <dgm:cxn modelId="{0E0523CE-2A3E-4A5E-A2B5-366911BA2704}" type="presOf" srcId="{75133BFE-6B0E-4DBB-B4B9-68F66EBE2204}" destId="{33B81DAA-3762-403B-B9BA-3E94C8270634}" srcOrd="0" destOrd="0" presId="urn:microsoft.com/office/officeart/2005/8/layout/chevron2"/>
    <dgm:cxn modelId="{DD3CC694-4286-410D-9A05-EAFBD4CC8598}" type="presOf" srcId="{FB9FF719-AAF7-4618-A0DF-C0DC535E8332}" destId="{414A43B3-C122-4F73-9B5A-FE7021122B46}" srcOrd="0" destOrd="0" presId="urn:microsoft.com/office/officeart/2005/8/layout/chevron2"/>
    <dgm:cxn modelId="{9EA4360B-48FE-411A-B381-6B2BFDCFD8D6}" srcId="{01B9DFC2-10AF-413E-A5AA-EBF1514C8013}" destId="{FB9FF719-AAF7-4618-A0DF-C0DC535E8332}" srcOrd="0" destOrd="0" parTransId="{6A95DB3D-0CA8-4656-8EAA-5F9142BE2A35}" sibTransId="{50269F87-B0C9-46B5-9860-69274EF72462}"/>
    <dgm:cxn modelId="{570ACE8E-8B57-41D7-81F0-6EDD2BB66D3E}" type="presOf" srcId="{4209B6D9-4A52-4A73-95E8-DDACFC6A4665}" destId="{7823F387-FE1A-4F5E-87F5-DCE52153C57E}" srcOrd="0" destOrd="0" presId="urn:microsoft.com/office/officeart/2005/8/layout/chevron2"/>
    <dgm:cxn modelId="{F5DFAF9D-C35F-4265-865C-35FEE9CC3B26}" type="presOf" srcId="{BCC917F5-5D6E-43F9-8DFE-605EB9BA8C51}" destId="{D00A019F-394D-4CDA-9674-4B91093930EB}" srcOrd="0" destOrd="0" presId="urn:microsoft.com/office/officeart/2005/8/layout/chevron2"/>
    <dgm:cxn modelId="{15DC5C4F-45E9-460D-B957-F18306E71979}" srcId="{1342E97B-D763-4B48-91D1-35D05A2F9D02}" destId="{4209B6D9-4A52-4A73-95E8-DDACFC6A4665}" srcOrd="0" destOrd="0" parTransId="{5E9F74E4-8D66-47E2-AAF3-9D6E7768FBF1}" sibTransId="{FC9E01D2-F9CD-4EA0-85D1-628D113CE36D}"/>
    <dgm:cxn modelId="{6C78897C-5059-4987-AEE0-0B419081773F}" type="presOf" srcId="{5A6A24B7-A893-443F-A2E2-6A67D9E56AE5}" destId="{833A12B2-CACD-4711-9840-DD33CF9E5E11}" srcOrd="0" destOrd="0" presId="urn:microsoft.com/office/officeart/2005/8/layout/chevron2"/>
    <dgm:cxn modelId="{4AC318F0-06B9-4233-8E48-B5AC2070BB78}" srcId="{1342E97B-D763-4B48-91D1-35D05A2F9D02}" destId="{75133BFE-6B0E-4DBB-B4B9-68F66EBE2204}" srcOrd="1" destOrd="0" parTransId="{66EA9631-B644-4086-80AB-A9AD848F764B}" sibTransId="{343A4E13-70C6-4471-89F1-05D34DD1D015}"/>
    <dgm:cxn modelId="{9F3A4E0E-D1E4-4047-990C-5B47A9E8B3FF}" srcId="{5A6A24B7-A893-443F-A2E2-6A67D9E56AE5}" destId="{130DAB32-480A-4472-9359-314F1A3902FD}" srcOrd="0" destOrd="0" parTransId="{9D8095F4-3F3A-426F-8C88-85AC18C77464}" sibTransId="{ECD65C48-A5A3-4C1E-B152-466ACDE9D67B}"/>
    <dgm:cxn modelId="{19568077-F835-41B2-8A3C-0486C0FA33BE}" type="presOf" srcId="{1342E97B-D763-4B48-91D1-35D05A2F9D02}" destId="{EF71B74B-DA01-431F-B581-81DB9DC075E2}" srcOrd="0" destOrd="0" presId="urn:microsoft.com/office/officeart/2005/8/layout/chevron2"/>
    <dgm:cxn modelId="{9F9197B2-6CFC-46B4-AAC5-0993FDB8F8A0}" type="presOf" srcId="{78827AAE-AB46-4689-9F51-6115669F999D}" destId="{D64727F3-4EAE-4463-894B-B29E688BB34B}" srcOrd="0" destOrd="0" presId="urn:microsoft.com/office/officeart/2005/8/layout/chevron2"/>
    <dgm:cxn modelId="{0AA33552-CD8D-4EF8-93A8-287ADFAA15CD}" type="presParOf" srcId="{EF71B74B-DA01-431F-B581-81DB9DC075E2}" destId="{BD8D9125-9A38-43FA-9AD5-428E6A60217B}" srcOrd="0" destOrd="0" presId="urn:microsoft.com/office/officeart/2005/8/layout/chevron2"/>
    <dgm:cxn modelId="{42A3C316-DFDE-40CB-8F3C-EC74C7E1DBCC}" type="presParOf" srcId="{BD8D9125-9A38-43FA-9AD5-428E6A60217B}" destId="{7823F387-FE1A-4F5E-87F5-DCE52153C57E}" srcOrd="0" destOrd="0" presId="urn:microsoft.com/office/officeart/2005/8/layout/chevron2"/>
    <dgm:cxn modelId="{633FB08F-03FB-412F-AF99-B4E51B5B6030}" type="presParOf" srcId="{BD8D9125-9A38-43FA-9AD5-428E6A60217B}" destId="{D64727F3-4EAE-4463-894B-B29E688BB34B}" srcOrd="1" destOrd="0" presId="urn:microsoft.com/office/officeart/2005/8/layout/chevron2"/>
    <dgm:cxn modelId="{851F19DF-8BB4-4620-B8F2-97A7BC4A08D5}" type="presParOf" srcId="{EF71B74B-DA01-431F-B581-81DB9DC075E2}" destId="{2F0D94A1-9AF7-420B-8D10-70D942618825}" srcOrd="1" destOrd="0" presId="urn:microsoft.com/office/officeart/2005/8/layout/chevron2"/>
    <dgm:cxn modelId="{1F9880D4-416E-4A2E-B010-1A7DD7A51DB0}" type="presParOf" srcId="{EF71B74B-DA01-431F-B581-81DB9DC075E2}" destId="{432B8AF3-53CD-471A-963F-6E0E419BA993}" srcOrd="2" destOrd="0" presId="urn:microsoft.com/office/officeart/2005/8/layout/chevron2"/>
    <dgm:cxn modelId="{8576D66F-7423-4312-951F-35CC41D029CB}" type="presParOf" srcId="{432B8AF3-53CD-471A-963F-6E0E419BA993}" destId="{33B81DAA-3762-403B-B9BA-3E94C8270634}" srcOrd="0" destOrd="0" presId="urn:microsoft.com/office/officeart/2005/8/layout/chevron2"/>
    <dgm:cxn modelId="{D765AF3E-A924-4ECF-949F-99698BE760A9}" type="presParOf" srcId="{432B8AF3-53CD-471A-963F-6E0E419BA993}" destId="{D00A019F-394D-4CDA-9674-4B91093930EB}" srcOrd="1" destOrd="0" presId="urn:microsoft.com/office/officeart/2005/8/layout/chevron2"/>
    <dgm:cxn modelId="{622A3A07-AD03-48F3-8B27-DB08081D6D16}" type="presParOf" srcId="{EF71B74B-DA01-431F-B581-81DB9DC075E2}" destId="{4D6A9639-ECAF-45DF-A4C7-F3D44EB3DF0A}" srcOrd="3" destOrd="0" presId="urn:microsoft.com/office/officeart/2005/8/layout/chevron2"/>
    <dgm:cxn modelId="{A85C46B5-22AC-4C45-AAC0-6DB5748983DD}" type="presParOf" srcId="{EF71B74B-DA01-431F-B581-81DB9DC075E2}" destId="{7D22FA85-692E-409E-8623-92F04739A33E}" srcOrd="4" destOrd="0" presId="urn:microsoft.com/office/officeart/2005/8/layout/chevron2"/>
    <dgm:cxn modelId="{BC6C1A69-C675-4094-BC65-B90B55552B96}" type="presParOf" srcId="{7D22FA85-692E-409E-8623-92F04739A33E}" destId="{EA0BF2DB-9D55-4FB3-B440-CA3D06A93F71}" srcOrd="0" destOrd="0" presId="urn:microsoft.com/office/officeart/2005/8/layout/chevron2"/>
    <dgm:cxn modelId="{DD79ABF4-795A-4E02-A835-0EA80150AE4D}" type="presParOf" srcId="{7D22FA85-692E-409E-8623-92F04739A33E}" destId="{414A43B3-C122-4F73-9B5A-FE7021122B46}" srcOrd="1" destOrd="0" presId="urn:microsoft.com/office/officeart/2005/8/layout/chevron2"/>
    <dgm:cxn modelId="{23BD5FFC-5FD3-43F5-95CB-B022C4D5A3EE}" type="presParOf" srcId="{EF71B74B-DA01-431F-B581-81DB9DC075E2}" destId="{5472887D-39FB-4135-B3E5-999207F4F548}" srcOrd="5" destOrd="0" presId="urn:microsoft.com/office/officeart/2005/8/layout/chevron2"/>
    <dgm:cxn modelId="{7070FAE2-5381-49C8-A924-1E7683EBB165}" type="presParOf" srcId="{EF71B74B-DA01-431F-B581-81DB9DC075E2}" destId="{DD6EDEF5-FD2F-4779-930B-E908458F6B6D}" srcOrd="6" destOrd="0" presId="urn:microsoft.com/office/officeart/2005/8/layout/chevron2"/>
    <dgm:cxn modelId="{B156C0D0-D7AA-469B-9573-403429FFC544}" type="presParOf" srcId="{DD6EDEF5-FD2F-4779-930B-E908458F6B6D}" destId="{833A12B2-CACD-4711-9840-DD33CF9E5E11}" srcOrd="0" destOrd="0" presId="urn:microsoft.com/office/officeart/2005/8/layout/chevron2"/>
    <dgm:cxn modelId="{0E091593-47AE-4FCC-BEFC-A3A671C0157A}" type="presParOf" srcId="{DD6EDEF5-FD2F-4779-930B-E908458F6B6D}" destId="{73045727-E4A1-4D0B-9DA4-DC0A11922EBD}" srcOrd="1" destOrd="0" presId="urn:microsoft.com/office/officeart/2005/8/layout/chevron2"/>
    <dgm:cxn modelId="{055A65DC-01C5-4B5F-84C4-208D5A389BF2}" type="presParOf" srcId="{EF71B74B-DA01-431F-B581-81DB9DC075E2}" destId="{72423EE9-0DF9-43C3-B2D9-AC86C515BDE7}" srcOrd="7" destOrd="0" presId="urn:microsoft.com/office/officeart/2005/8/layout/chevron2"/>
    <dgm:cxn modelId="{2CDC63A8-36D7-4669-9A86-1FAA0AFD40C4}" type="presParOf" srcId="{EF71B74B-DA01-431F-B581-81DB9DC075E2}" destId="{A73FFE34-CE21-448C-8BFC-6C32DECB3248}" srcOrd="8" destOrd="0" presId="urn:microsoft.com/office/officeart/2005/8/layout/chevron2"/>
    <dgm:cxn modelId="{12B09DB3-1366-4265-92C3-E0ACFD8AE082}" type="presParOf" srcId="{A73FFE34-CE21-448C-8BFC-6C32DECB3248}" destId="{6B1B1AC0-0E5F-4B93-B7A0-054966E4AF58}" srcOrd="0" destOrd="0" presId="urn:microsoft.com/office/officeart/2005/8/layout/chevron2"/>
    <dgm:cxn modelId="{DAC778A6-B6A4-4C90-BD2C-7DD7C98FE4A4}" type="presParOf" srcId="{A73FFE34-CE21-448C-8BFC-6C32DECB3248}" destId="{DC4D5E10-47CF-4E4D-8A34-946403A38668}" srcOrd="1" destOrd="0" presId="urn:microsoft.com/office/officeart/2005/8/layout/chevron2"/>
  </dgm:cxnLst>
  <dgm:bg>
    <a:noFill/>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342E97B-D763-4B48-91D1-35D05A2F9D02}"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zh-CN" altLang="en-US"/>
        </a:p>
      </dgm:t>
    </dgm:pt>
    <dgm:pt modelId="{4209B6D9-4A52-4A73-95E8-DDACFC6A4665}">
      <dgm:prSet phldrT="[文本]" custT="1"/>
      <dgm:spPr>
        <a:solidFill>
          <a:srgbClr val="FF0000"/>
        </a:solidFill>
        <a:scene3d>
          <a:camera prst="orthographicFront"/>
          <a:lightRig rig="threePt" dir="t"/>
        </a:scene3d>
        <a:sp3d>
          <a:bevelT/>
        </a:sp3d>
      </dgm:spPr>
      <dgm:t>
        <a:bodyPr/>
        <a:lstStyle/>
        <a:p>
          <a:r>
            <a:rPr lang="en-US" altLang="zh-CN" sz="3200" b="1" dirty="0" smtClean="0"/>
            <a:t>1</a:t>
          </a:r>
          <a:endParaRPr lang="zh-CN" altLang="en-US" sz="3200" b="1" dirty="0"/>
        </a:p>
      </dgm:t>
    </dgm:pt>
    <dgm:pt modelId="{5E9F74E4-8D66-47E2-AAF3-9D6E7768FBF1}" type="parTrans" cxnId="{15DC5C4F-45E9-460D-B957-F18306E71979}">
      <dgm:prSet/>
      <dgm:spPr/>
      <dgm:t>
        <a:bodyPr/>
        <a:lstStyle/>
        <a:p>
          <a:endParaRPr lang="zh-CN" altLang="en-US"/>
        </a:p>
      </dgm:t>
    </dgm:pt>
    <dgm:pt modelId="{FC9E01D2-F9CD-4EA0-85D1-628D113CE36D}" type="sibTrans" cxnId="{15DC5C4F-45E9-460D-B957-F18306E71979}">
      <dgm:prSet/>
      <dgm:spPr/>
      <dgm:t>
        <a:bodyPr/>
        <a:lstStyle/>
        <a:p>
          <a:endParaRPr lang="zh-CN" altLang="en-US"/>
        </a:p>
      </dgm:t>
    </dgm:pt>
    <dgm:pt modelId="{78827AAE-AB46-4689-9F51-6115669F999D}">
      <dgm:prSet phldrT="[文本]" custT="1"/>
      <dgm:spPr>
        <a:scene3d>
          <a:camera prst="orthographicFront"/>
          <a:lightRig rig="threePt" dir="t"/>
        </a:scene3d>
        <a:sp3d>
          <a:bevelT/>
        </a:sp3d>
      </dgm:spPr>
      <dgm:t>
        <a:bodyPr/>
        <a:lstStyle/>
        <a:p>
          <a:r>
            <a:rPr lang="zh-CN" altLang="en-US" sz="3200" b="1" dirty="0" smtClean="0">
              <a:ea typeface="宋体" pitchFamily="2" charset="-122"/>
            </a:rPr>
            <a:t>计算机图形学的目标和任务</a:t>
          </a:r>
          <a:endParaRPr lang="zh-CN" altLang="en-US" sz="3200" dirty="0"/>
        </a:p>
      </dgm:t>
    </dgm:pt>
    <dgm:pt modelId="{61B561B7-2CF2-419D-B9E3-44B4E6774016}" type="parTrans" cxnId="{B74E759A-8D21-4AC7-8527-D9D74FD1F619}">
      <dgm:prSet/>
      <dgm:spPr/>
      <dgm:t>
        <a:bodyPr/>
        <a:lstStyle/>
        <a:p>
          <a:endParaRPr lang="zh-CN" altLang="en-US"/>
        </a:p>
      </dgm:t>
    </dgm:pt>
    <dgm:pt modelId="{07CD3950-0F32-432A-A5EF-57A549BA5FB8}" type="sibTrans" cxnId="{B74E759A-8D21-4AC7-8527-D9D74FD1F619}">
      <dgm:prSet/>
      <dgm:spPr/>
      <dgm:t>
        <a:bodyPr/>
        <a:lstStyle/>
        <a:p>
          <a:endParaRPr lang="zh-CN" altLang="en-US"/>
        </a:p>
      </dgm:t>
    </dgm:pt>
    <dgm:pt modelId="{75133BFE-6B0E-4DBB-B4B9-68F66EBE2204}">
      <dgm:prSet phldrT="[文本]" custT="1"/>
      <dgm:spPr>
        <a:solidFill>
          <a:srgbClr val="FF0000"/>
        </a:solidFill>
        <a:scene3d>
          <a:camera prst="orthographicFront"/>
          <a:lightRig rig="threePt" dir="t"/>
        </a:scene3d>
        <a:sp3d>
          <a:bevelT/>
        </a:sp3d>
      </dgm:spPr>
      <dgm:t>
        <a:bodyPr/>
        <a:lstStyle/>
        <a:p>
          <a:r>
            <a:rPr lang="en-US" altLang="zh-CN" sz="3200" b="1" dirty="0" smtClean="0"/>
            <a:t>2</a:t>
          </a:r>
          <a:endParaRPr lang="zh-CN" altLang="en-US" sz="3200" b="1" dirty="0" smtClean="0"/>
        </a:p>
      </dgm:t>
    </dgm:pt>
    <dgm:pt modelId="{66EA9631-B644-4086-80AB-A9AD848F764B}" type="parTrans" cxnId="{4AC318F0-06B9-4233-8E48-B5AC2070BB78}">
      <dgm:prSet/>
      <dgm:spPr/>
      <dgm:t>
        <a:bodyPr/>
        <a:lstStyle/>
        <a:p>
          <a:endParaRPr lang="zh-CN" altLang="en-US"/>
        </a:p>
      </dgm:t>
    </dgm:pt>
    <dgm:pt modelId="{343A4E13-70C6-4471-89F1-05D34DD1D015}" type="sibTrans" cxnId="{4AC318F0-06B9-4233-8E48-B5AC2070BB78}">
      <dgm:prSet/>
      <dgm:spPr/>
      <dgm:t>
        <a:bodyPr/>
        <a:lstStyle/>
        <a:p>
          <a:endParaRPr lang="zh-CN" altLang="en-US"/>
        </a:p>
      </dgm:t>
    </dgm:pt>
    <dgm:pt modelId="{BCC917F5-5D6E-43F9-8DFE-605EB9BA8C51}">
      <dgm:prSet phldrT="[文本]"/>
      <dgm:spPr>
        <a:scene3d>
          <a:camera prst="orthographicFront"/>
          <a:lightRig rig="threePt" dir="t"/>
        </a:scene3d>
        <a:sp3d>
          <a:bevelT/>
        </a:sp3d>
      </dgm:spPr>
      <dgm:t>
        <a:bodyPr/>
        <a:lstStyle/>
        <a:p>
          <a:r>
            <a:rPr lang="zh-CN" altLang="en-US" b="1" dirty="0" smtClean="0">
              <a:ea typeface="宋体" pitchFamily="2" charset="-122"/>
            </a:rPr>
            <a:t>计算机图形学的内容体系</a:t>
          </a:r>
          <a:endParaRPr lang="zh-CN" altLang="en-US" dirty="0"/>
        </a:p>
      </dgm:t>
    </dgm:pt>
    <dgm:pt modelId="{3F4F3ED0-D3DB-4FDF-9239-5E74D6A11E23}" type="parTrans" cxnId="{91CD3387-0379-4D45-8C53-3931111BE3C1}">
      <dgm:prSet/>
      <dgm:spPr/>
      <dgm:t>
        <a:bodyPr/>
        <a:lstStyle/>
        <a:p>
          <a:endParaRPr lang="zh-CN" altLang="en-US"/>
        </a:p>
      </dgm:t>
    </dgm:pt>
    <dgm:pt modelId="{1333E3C7-2983-4543-9287-7DBF8D04EE03}" type="sibTrans" cxnId="{91CD3387-0379-4D45-8C53-3931111BE3C1}">
      <dgm:prSet/>
      <dgm:spPr/>
      <dgm:t>
        <a:bodyPr/>
        <a:lstStyle/>
        <a:p>
          <a:endParaRPr lang="zh-CN" altLang="en-US"/>
        </a:p>
      </dgm:t>
    </dgm:pt>
    <dgm:pt modelId="{01B9DFC2-10AF-413E-A5AA-EBF1514C8013}">
      <dgm:prSet phldrT="[文本]" custT="1"/>
      <dgm:spPr>
        <a:solidFill>
          <a:srgbClr val="FF0000"/>
        </a:solidFill>
        <a:scene3d>
          <a:camera prst="orthographicFront"/>
          <a:lightRig rig="threePt" dir="t"/>
        </a:scene3d>
        <a:sp3d>
          <a:bevelT/>
        </a:sp3d>
      </dgm:spPr>
      <dgm:t>
        <a:bodyPr/>
        <a:lstStyle/>
        <a:p>
          <a:r>
            <a:rPr lang="en-US" altLang="zh-CN" sz="3200" dirty="0" smtClean="0"/>
            <a:t>3</a:t>
          </a:r>
          <a:endParaRPr lang="zh-CN" altLang="en-US" sz="3200" dirty="0" smtClean="0"/>
        </a:p>
      </dgm:t>
    </dgm:pt>
    <dgm:pt modelId="{6015DC22-E585-49E0-A4E3-C83297BF2D42}" type="parTrans" cxnId="{CAE5C91B-0EB6-45D2-932D-04D3A9C3A5E9}">
      <dgm:prSet/>
      <dgm:spPr/>
      <dgm:t>
        <a:bodyPr/>
        <a:lstStyle/>
        <a:p>
          <a:endParaRPr lang="zh-CN" altLang="en-US"/>
        </a:p>
      </dgm:t>
    </dgm:pt>
    <dgm:pt modelId="{0339FC50-165C-4671-95D2-C5B298699E3A}" type="sibTrans" cxnId="{CAE5C91B-0EB6-45D2-932D-04D3A9C3A5E9}">
      <dgm:prSet/>
      <dgm:spPr/>
      <dgm:t>
        <a:bodyPr/>
        <a:lstStyle/>
        <a:p>
          <a:endParaRPr lang="zh-CN" altLang="en-US"/>
        </a:p>
      </dgm:t>
    </dgm:pt>
    <dgm:pt modelId="{FB9FF719-AAF7-4618-A0DF-C0DC535E8332}">
      <dgm:prSet phldrT="[文本]"/>
      <dgm:spPr>
        <a:scene3d>
          <a:camera prst="orthographicFront"/>
          <a:lightRig rig="threePt" dir="t"/>
        </a:scene3d>
        <a:sp3d>
          <a:bevelT/>
        </a:sp3d>
      </dgm:spPr>
      <dgm:t>
        <a:bodyPr/>
        <a:lstStyle/>
        <a:p>
          <a:r>
            <a:rPr lang="zh-CN" altLang="en-US" b="1" dirty="0" smtClean="0">
              <a:ea typeface="宋体" pitchFamily="2" charset="-122"/>
            </a:rPr>
            <a:t>计算机图形学相关学科</a:t>
          </a:r>
          <a:endParaRPr lang="zh-CN" altLang="en-US" dirty="0"/>
        </a:p>
      </dgm:t>
    </dgm:pt>
    <dgm:pt modelId="{6A95DB3D-0CA8-4656-8EAA-5F9142BE2A35}" type="parTrans" cxnId="{9EA4360B-48FE-411A-B381-6B2BFDCFD8D6}">
      <dgm:prSet/>
      <dgm:spPr/>
      <dgm:t>
        <a:bodyPr/>
        <a:lstStyle/>
        <a:p>
          <a:endParaRPr lang="zh-CN" altLang="en-US"/>
        </a:p>
      </dgm:t>
    </dgm:pt>
    <dgm:pt modelId="{50269F87-B0C9-46B5-9860-69274EF72462}" type="sibTrans" cxnId="{9EA4360B-48FE-411A-B381-6B2BFDCFD8D6}">
      <dgm:prSet/>
      <dgm:spPr/>
      <dgm:t>
        <a:bodyPr/>
        <a:lstStyle/>
        <a:p>
          <a:endParaRPr lang="zh-CN" altLang="en-US"/>
        </a:p>
      </dgm:t>
    </dgm:pt>
    <dgm:pt modelId="{5A6A24B7-A893-443F-A2E2-6A67D9E56AE5}">
      <dgm:prSet custT="1"/>
      <dgm:spPr>
        <a:solidFill>
          <a:srgbClr val="FF0000"/>
        </a:solidFill>
        <a:scene3d>
          <a:camera prst="orthographicFront"/>
          <a:lightRig rig="threePt" dir="t"/>
        </a:scene3d>
        <a:sp3d>
          <a:bevelT/>
        </a:sp3d>
      </dgm:spPr>
      <dgm:t>
        <a:bodyPr/>
        <a:lstStyle/>
        <a:p>
          <a:r>
            <a:rPr lang="en-US" altLang="zh-CN" sz="3200" dirty="0" smtClean="0"/>
            <a:t>4</a:t>
          </a:r>
          <a:endParaRPr lang="zh-CN" altLang="en-US" sz="3200" dirty="0" smtClean="0"/>
        </a:p>
      </dgm:t>
    </dgm:pt>
    <dgm:pt modelId="{2422DAE9-BA19-47F1-B4A2-ABB6A47618C4}" type="parTrans" cxnId="{257C6D9C-9C1D-45B4-A455-E7A97391CB9F}">
      <dgm:prSet/>
      <dgm:spPr/>
      <dgm:t>
        <a:bodyPr/>
        <a:lstStyle/>
        <a:p>
          <a:endParaRPr lang="zh-CN" altLang="en-US"/>
        </a:p>
      </dgm:t>
    </dgm:pt>
    <dgm:pt modelId="{393982CA-9DF7-4F7C-958D-78C0B751D069}" type="sibTrans" cxnId="{257C6D9C-9C1D-45B4-A455-E7A97391CB9F}">
      <dgm:prSet/>
      <dgm:spPr/>
      <dgm:t>
        <a:bodyPr/>
        <a:lstStyle/>
        <a:p>
          <a:endParaRPr lang="zh-CN" altLang="en-US"/>
        </a:p>
      </dgm:t>
    </dgm:pt>
    <dgm:pt modelId="{FE272C33-5FFB-41C1-8D39-089124D59CF1}">
      <dgm:prSet custT="1"/>
      <dgm:spPr>
        <a:solidFill>
          <a:srgbClr val="FF0000"/>
        </a:solidFill>
        <a:scene3d>
          <a:camera prst="orthographicFront"/>
          <a:lightRig rig="threePt" dir="t"/>
        </a:scene3d>
        <a:sp3d>
          <a:bevelT/>
        </a:sp3d>
      </dgm:spPr>
      <dgm:t>
        <a:bodyPr/>
        <a:lstStyle/>
        <a:p>
          <a:r>
            <a:rPr lang="en-US" altLang="zh-CN" sz="3200" dirty="0" smtClean="0"/>
            <a:t>5</a:t>
          </a:r>
          <a:endParaRPr lang="zh-CN" altLang="en-US" sz="3200" dirty="0" smtClean="0"/>
        </a:p>
      </dgm:t>
    </dgm:pt>
    <dgm:pt modelId="{16A7693B-C4B2-42F4-B2E3-BE58891A04C5}" type="parTrans" cxnId="{8409E4CB-1A16-4DFB-9962-BB72C22A55CF}">
      <dgm:prSet/>
      <dgm:spPr/>
      <dgm:t>
        <a:bodyPr/>
        <a:lstStyle/>
        <a:p>
          <a:endParaRPr lang="zh-CN" altLang="en-US"/>
        </a:p>
      </dgm:t>
    </dgm:pt>
    <dgm:pt modelId="{48BECF05-26A5-465D-A191-FF2172DD0507}" type="sibTrans" cxnId="{8409E4CB-1A16-4DFB-9962-BB72C22A55CF}">
      <dgm:prSet/>
      <dgm:spPr/>
      <dgm:t>
        <a:bodyPr/>
        <a:lstStyle/>
        <a:p>
          <a:endParaRPr lang="zh-CN" altLang="en-US"/>
        </a:p>
      </dgm:t>
    </dgm:pt>
    <dgm:pt modelId="{130DAB32-480A-4472-9359-314F1A3902FD}">
      <dgm:prSet/>
      <dgm:spPr>
        <a:scene3d>
          <a:camera prst="orthographicFront"/>
          <a:lightRig rig="threePt" dir="t"/>
        </a:scene3d>
        <a:sp3d>
          <a:bevelT/>
        </a:sp3d>
      </dgm:spPr>
      <dgm:t>
        <a:bodyPr/>
        <a:lstStyle/>
        <a:p>
          <a:r>
            <a:rPr lang="zh-CN" altLang="en-US" b="1" dirty="0" smtClean="0">
              <a:ea typeface="宋体" pitchFamily="2" charset="-122"/>
            </a:rPr>
            <a:t>计算机图形学的应用领域</a:t>
          </a:r>
          <a:endParaRPr lang="zh-CN" altLang="en-US" dirty="0"/>
        </a:p>
      </dgm:t>
    </dgm:pt>
    <dgm:pt modelId="{9D8095F4-3F3A-426F-8C88-85AC18C77464}" type="parTrans" cxnId="{9F3A4E0E-D1E4-4047-990C-5B47A9E8B3FF}">
      <dgm:prSet/>
      <dgm:spPr/>
      <dgm:t>
        <a:bodyPr/>
        <a:lstStyle/>
        <a:p>
          <a:endParaRPr lang="zh-CN" altLang="en-US"/>
        </a:p>
      </dgm:t>
    </dgm:pt>
    <dgm:pt modelId="{ECD65C48-A5A3-4C1E-B152-466ACDE9D67B}" type="sibTrans" cxnId="{9F3A4E0E-D1E4-4047-990C-5B47A9E8B3FF}">
      <dgm:prSet/>
      <dgm:spPr/>
      <dgm:t>
        <a:bodyPr/>
        <a:lstStyle/>
        <a:p>
          <a:endParaRPr lang="zh-CN" altLang="en-US"/>
        </a:p>
      </dgm:t>
    </dgm:pt>
    <dgm:pt modelId="{BBBA038D-ABFE-4CB8-82B3-F38B69387F03}">
      <dgm:prSet/>
      <dgm:spPr>
        <a:scene3d>
          <a:camera prst="orthographicFront"/>
          <a:lightRig rig="threePt" dir="t"/>
        </a:scene3d>
        <a:sp3d>
          <a:bevelT/>
        </a:sp3d>
      </dgm:spPr>
      <dgm:t>
        <a:bodyPr/>
        <a:lstStyle/>
        <a:p>
          <a:r>
            <a:rPr lang="zh-CN" altLang="en-US" b="1" dirty="0" smtClean="0">
              <a:ea typeface="宋体" pitchFamily="2" charset="-122"/>
            </a:rPr>
            <a:t>计算机图形学的发展</a:t>
          </a:r>
          <a:endParaRPr lang="zh-CN" altLang="en-US" dirty="0"/>
        </a:p>
      </dgm:t>
    </dgm:pt>
    <dgm:pt modelId="{B38789FF-8028-4259-A9CD-D152B41623CE}" type="parTrans" cxnId="{C5F68CBD-3ECE-4EF5-82C2-66A6D65BF39C}">
      <dgm:prSet/>
      <dgm:spPr/>
      <dgm:t>
        <a:bodyPr/>
        <a:lstStyle/>
        <a:p>
          <a:endParaRPr lang="zh-CN" altLang="en-US"/>
        </a:p>
      </dgm:t>
    </dgm:pt>
    <dgm:pt modelId="{7C23AA00-7E4B-4B96-8877-8D063F623A6E}" type="sibTrans" cxnId="{C5F68CBD-3ECE-4EF5-82C2-66A6D65BF39C}">
      <dgm:prSet/>
      <dgm:spPr/>
      <dgm:t>
        <a:bodyPr/>
        <a:lstStyle/>
        <a:p>
          <a:endParaRPr lang="zh-CN" altLang="en-US"/>
        </a:p>
      </dgm:t>
    </dgm:pt>
    <dgm:pt modelId="{EF71B74B-DA01-431F-B581-81DB9DC075E2}" type="pres">
      <dgm:prSet presAssocID="{1342E97B-D763-4B48-91D1-35D05A2F9D02}" presName="linearFlow" presStyleCnt="0">
        <dgm:presLayoutVars>
          <dgm:dir/>
          <dgm:animLvl val="lvl"/>
          <dgm:resizeHandles val="exact"/>
        </dgm:presLayoutVars>
      </dgm:prSet>
      <dgm:spPr/>
      <dgm:t>
        <a:bodyPr/>
        <a:lstStyle/>
        <a:p>
          <a:endParaRPr lang="zh-CN" altLang="en-US"/>
        </a:p>
      </dgm:t>
    </dgm:pt>
    <dgm:pt modelId="{BD8D9125-9A38-43FA-9AD5-428E6A60217B}" type="pres">
      <dgm:prSet presAssocID="{4209B6D9-4A52-4A73-95E8-DDACFC6A4665}" presName="composite" presStyleCnt="0"/>
      <dgm:spPr>
        <a:scene3d>
          <a:camera prst="orthographicFront"/>
          <a:lightRig rig="threePt" dir="t"/>
        </a:scene3d>
        <a:sp3d>
          <a:bevelT/>
        </a:sp3d>
      </dgm:spPr>
    </dgm:pt>
    <dgm:pt modelId="{7823F387-FE1A-4F5E-87F5-DCE52153C57E}" type="pres">
      <dgm:prSet presAssocID="{4209B6D9-4A52-4A73-95E8-DDACFC6A4665}" presName="parentText" presStyleLbl="alignNode1" presStyleIdx="0" presStyleCnt="5">
        <dgm:presLayoutVars>
          <dgm:chMax val="1"/>
          <dgm:bulletEnabled val="1"/>
        </dgm:presLayoutVars>
      </dgm:prSet>
      <dgm:spPr/>
      <dgm:t>
        <a:bodyPr/>
        <a:lstStyle/>
        <a:p>
          <a:endParaRPr lang="zh-CN" altLang="en-US"/>
        </a:p>
      </dgm:t>
    </dgm:pt>
    <dgm:pt modelId="{D64727F3-4EAE-4463-894B-B29E688BB34B}" type="pres">
      <dgm:prSet presAssocID="{4209B6D9-4A52-4A73-95E8-DDACFC6A4665}" presName="descendantText" presStyleLbl="alignAcc1" presStyleIdx="0" presStyleCnt="5" custLinFactNeighborX="2236" custLinFactNeighborY="-50625">
        <dgm:presLayoutVars>
          <dgm:bulletEnabled val="1"/>
        </dgm:presLayoutVars>
      </dgm:prSet>
      <dgm:spPr/>
      <dgm:t>
        <a:bodyPr/>
        <a:lstStyle/>
        <a:p>
          <a:endParaRPr lang="zh-CN" altLang="en-US"/>
        </a:p>
      </dgm:t>
    </dgm:pt>
    <dgm:pt modelId="{2F0D94A1-9AF7-420B-8D10-70D942618825}" type="pres">
      <dgm:prSet presAssocID="{FC9E01D2-F9CD-4EA0-85D1-628D113CE36D}" presName="sp" presStyleCnt="0"/>
      <dgm:spPr>
        <a:scene3d>
          <a:camera prst="orthographicFront"/>
          <a:lightRig rig="threePt" dir="t"/>
        </a:scene3d>
        <a:sp3d>
          <a:bevelT/>
        </a:sp3d>
      </dgm:spPr>
    </dgm:pt>
    <dgm:pt modelId="{432B8AF3-53CD-471A-963F-6E0E419BA993}" type="pres">
      <dgm:prSet presAssocID="{75133BFE-6B0E-4DBB-B4B9-68F66EBE2204}" presName="composite" presStyleCnt="0"/>
      <dgm:spPr>
        <a:scene3d>
          <a:camera prst="orthographicFront"/>
          <a:lightRig rig="threePt" dir="t"/>
        </a:scene3d>
        <a:sp3d>
          <a:bevelT/>
        </a:sp3d>
      </dgm:spPr>
    </dgm:pt>
    <dgm:pt modelId="{33B81DAA-3762-403B-B9BA-3E94C8270634}" type="pres">
      <dgm:prSet presAssocID="{75133BFE-6B0E-4DBB-B4B9-68F66EBE2204}" presName="parentText" presStyleLbl="alignNode1" presStyleIdx="1" presStyleCnt="5">
        <dgm:presLayoutVars>
          <dgm:chMax val="1"/>
          <dgm:bulletEnabled val="1"/>
        </dgm:presLayoutVars>
      </dgm:prSet>
      <dgm:spPr/>
      <dgm:t>
        <a:bodyPr/>
        <a:lstStyle/>
        <a:p>
          <a:endParaRPr lang="zh-CN" altLang="en-US"/>
        </a:p>
      </dgm:t>
    </dgm:pt>
    <dgm:pt modelId="{D00A019F-394D-4CDA-9674-4B91093930EB}" type="pres">
      <dgm:prSet presAssocID="{75133BFE-6B0E-4DBB-B4B9-68F66EBE2204}" presName="descendantText" presStyleLbl="alignAcc1" presStyleIdx="1" presStyleCnt="5">
        <dgm:presLayoutVars>
          <dgm:bulletEnabled val="1"/>
        </dgm:presLayoutVars>
      </dgm:prSet>
      <dgm:spPr/>
      <dgm:t>
        <a:bodyPr/>
        <a:lstStyle/>
        <a:p>
          <a:endParaRPr lang="zh-CN" altLang="en-US"/>
        </a:p>
      </dgm:t>
    </dgm:pt>
    <dgm:pt modelId="{4D6A9639-ECAF-45DF-A4C7-F3D44EB3DF0A}" type="pres">
      <dgm:prSet presAssocID="{343A4E13-70C6-4471-89F1-05D34DD1D015}" presName="sp" presStyleCnt="0"/>
      <dgm:spPr>
        <a:scene3d>
          <a:camera prst="orthographicFront"/>
          <a:lightRig rig="threePt" dir="t"/>
        </a:scene3d>
        <a:sp3d>
          <a:bevelT/>
        </a:sp3d>
      </dgm:spPr>
    </dgm:pt>
    <dgm:pt modelId="{7D22FA85-692E-409E-8623-92F04739A33E}" type="pres">
      <dgm:prSet presAssocID="{01B9DFC2-10AF-413E-A5AA-EBF1514C8013}" presName="composite" presStyleCnt="0"/>
      <dgm:spPr>
        <a:scene3d>
          <a:camera prst="orthographicFront"/>
          <a:lightRig rig="threePt" dir="t"/>
        </a:scene3d>
        <a:sp3d>
          <a:bevelT/>
        </a:sp3d>
      </dgm:spPr>
    </dgm:pt>
    <dgm:pt modelId="{EA0BF2DB-9D55-4FB3-B440-CA3D06A93F71}" type="pres">
      <dgm:prSet presAssocID="{01B9DFC2-10AF-413E-A5AA-EBF1514C8013}" presName="parentText" presStyleLbl="alignNode1" presStyleIdx="2" presStyleCnt="5">
        <dgm:presLayoutVars>
          <dgm:chMax val="1"/>
          <dgm:bulletEnabled val="1"/>
        </dgm:presLayoutVars>
      </dgm:prSet>
      <dgm:spPr/>
      <dgm:t>
        <a:bodyPr/>
        <a:lstStyle/>
        <a:p>
          <a:endParaRPr lang="zh-CN" altLang="en-US"/>
        </a:p>
      </dgm:t>
    </dgm:pt>
    <dgm:pt modelId="{414A43B3-C122-4F73-9B5A-FE7021122B46}" type="pres">
      <dgm:prSet presAssocID="{01B9DFC2-10AF-413E-A5AA-EBF1514C8013}" presName="descendantText" presStyleLbl="alignAcc1" presStyleIdx="2" presStyleCnt="5">
        <dgm:presLayoutVars>
          <dgm:bulletEnabled val="1"/>
        </dgm:presLayoutVars>
      </dgm:prSet>
      <dgm:spPr/>
      <dgm:t>
        <a:bodyPr/>
        <a:lstStyle/>
        <a:p>
          <a:endParaRPr lang="zh-CN" altLang="en-US"/>
        </a:p>
      </dgm:t>
    </dgm:pt>
    <dgm:pt modelId="{5472887D-39FB-4135-B3E5-999207F4F548}" type="pres">
      <dgm:prSet presAssocID="{0339FC50-165C-4671-95D2-C5B298699E3A}" presName="sp" presStyleCnt="0"/>
      <dgm:spPr>
        <a:scene3d>
          <a:camera prst="orthographicFront"/>
          <a:lightRig rig="threePt" dir="t"/>
        </a:scene3d>
        <a:sp3d>
          <a:bevelT/>
        </a:sp3d>
      </dgm:spPr>
    </dgm:pt>
    <dgm:pt modelId="{DD6EDEF5-FD2F-4779-930B-E908458F6B6D}" type="pres">
      <dgm:prSet presAssocID="{5A6A24B7-A893-443F-A2E2-6A67D9E56AE5}" presName="composite" presStyleCnt="0"/>
      <dgm:spPr>
        <a:scene3d>
          <a:camera prst="orthographicFront"/>
          <a:lightRig rig="threePt" dir="t"/>
        </a:scene3d>
        <a:sp3d>
          <a:bevelT/>
        </a:sp3d>
      </dgm:spPr>
    </dgm:pt>
    <dgm:pt modelId="{833A12B2-CACD-4711-9840-DD33CF9E5E11}" type="pres">
      <dgm:prSet presAssocID="{5A6A24B7-A893-443F-A2E2-6A67D9E56AE5}" presName="parentText" presStyleLbl="alignNode1" presStyleIdx="3" presStyleCnt="5">
        <dgm:presLayoutVars>
          <dgm:chMax val="1"/>
          <dgm:bulletEnabled val="1"/>
        </dgm:presLayoutVars>
      </dgm:prSet>
      <dgm:spPr/>
      <dgm:t>
        <a:bodyPr/>
        <a:lstStyle/>
        <a:p>
          <a:endParaRPr lang="zh-CN" altLang="en-US"/>
        </a:p>
      </dgm:t>
    </dgm:pt>
    <dgm:pt modelId="{73045727-E4A1-4D0B-9DA4-DC0A11922EBD}" type="pres">
      <dgm:prSet presAssocID="{5A6A24B7-A893-443F-A2E2-6A67D9E56AE5}" presName="descendantText" presStyleLbl="alignAcc1" presStyleIdx="3" presStyleCnt="5">
        <dgm:presLayoutVars>
          <dgm:bulletEnabled val="1"/>
        </dgm:presLayoutVars>
      </dgm:prSet>
      <dgm:spPr/>
      <dgm:t>
        <a:bodyPr/>
        <a:lstStyle/>
        <a:p>
          <a:endParaRPr lang="zh-CN" altLang="en-US"/>
        </a:p>
      </dgm:t>
    </dgm:pt>
    <dgm:pt modelId="{72423EE9-0DF9-43C3-B2D9-AC86C515BDE7}" type="pres">
      <dgm:prSet presAssocID="{393982CA-9DF7-4F7C-958D-78C0B751D069}" presName="sp" presStyleCnt="0"/>
      <dgm:spPr>
        <a:scene3d>
          <a:camera prst="orthographicFront"/>
          <a:lightRig rig="threePt" dir="t"/>
        </a:scene3d>
        <a:sp3d>
          <a:bevelT/>
        </a:sp3d>
      </dgm:spPr>
    </dgm:pt>
    <dgm:pt modelId="{A73FFE34-CE21-448C-8BFC-6C32DECB3248}" type="pres">
      <dgm:prSet presAssocID="{FE272C33-5FFB-41C1-8D39-089124D59CF1}" presName="composite" presStyleCnt="0"/>
      <dgm:spPr>
        <a:scene3d>
          <a:camera prst="orthographicFront"/>
          <a:lightRig rig="threePt" dir="t"/>
        </a:scene3d>
        <a:sp3d>
          <a:bevelT/>
        </a:sp3d>
      </dgm:spPr>
    </dgm:pt>
    <dgm:pt modelId="{6B1B1AC0-0E5F-4B93-B7A0-054966E4AF58}" type="pres">
      <dgm:prSet presAssocID="{FE272C33-5FFB-41C1-8D39-089124D59CF1}" presName="parentText" presStyleLbl="alignNode1" presStyleIdx="4" presStyleCnt="5">
        <dgm:presLayoutVars>
          <dgm:chMax val="1"/>
          <dgm:bulletEnabled val="1"/>
        </dgm:presLayoutVars>
      </dgm:prSet>
      <dgm:spPr/>
      <dgm:t>
        <a:bodyPr/>
        <a:lstStyle/>
        <a:p>
          <a:endParaRPr lang="zh-CN" altLang="en-US"/>
        </a:p>
      </dgm:t>
    </dgm:pt>
    <dgm:pt modelId="{DC4D5E10-47CF-4E4D-8A34-946403A38668}" type="pres">
      <dgm:prSet presAssocID="{FE272C33-5FFB-41C1-8D39-089124D59CF1}" presName="descendantText" presStyleLbl="alignAcc1" presStyleIdx="4" presStyleCnt="5">
        <dgm:presLayoutVars>
          <dgm:bulletEnabled val="1"/>
        </dgm:presLayoutVars>
      </dgm:prSet>
      <dgm:spPr/>
      <dgm:t>
        <a:bodyPr/>
        <a:lstStyle/>
        <a:p>
          <a:endParaRPr lang="zh-CN" altLang="en-US"/>
        </a:p>
      </dgm:t>
    </dgm:pt>
  </dgm:ptLst>
  <dgm:cxnLst>
    <dgm:cxn modelId="{CAE5C91B-0EB6-45D2-932D-04D3A9C3A5E9}" srcId="{1342E97B-D763-4B48-91D1-35D05A2F9D02}" destId="{01B9DFC2-10AF-413E-A5AA-EBF1514C8013}" srcOrd="2" destOrd="0" parTransId="{6015DC22-E585-49E0-A4E3-C83297BF2D42}" sibTransId="{0339FC50-165C-4671-95D2-C5B298699E3A}"/>
    <dgm:cxn modelId="{193B84E8-BC64-4045-9146-EFF4C650DFB4}" type="presOf" srcId="{BCC917F5-5D6E-43F9-8DFE-605EB9BA8C51}" destId="{D00A019F-394D-4CDA-9674-4B91093930EB}" srcOrd="0" destOrd="0" presId="urn:microsoft.com/office/officeart/2005/8/layout/chevron2"/>
    <dgm:cxn modelId="{F457459B-31AE-4ABA-84D2-21BA886057C9}" type="presOf" srcId="{01B9DFC2-10AF-413E-A5AA-EBF1514C8013}" destId="{EA0BF2DB-9D55-4FB3-B440-CA3D06A93F71}" srcOrd="0" destOrd="0" presId="urn:microsoft.com/office/officeart/2005/8/layout/chevron2"/>
    <dgm:cxn modelId="{C98817A8-085E-43FA-9F0C-52A0943AB215}" type="presOf" srcId="{FB9FF719-AAF7-4618-A0DF-C0DC535E8332}" destId="{414A43B3-C122-4F73-9B5A-FE7021122B46}" srcOrd="0" destOrd="0" presId="urn:microsoft.com/office/officeart/2005/8/layout/chevron2"/>
    <dgm:cxn modelId="{15DC5C4F-45E9-460D-B957-F18306E71979}" srcId="{1342E97B-D763-4B48-91D1-35D05A2F9D02}" destId="{4209B6D9-4A52-4A73-95E8-DDACFC6A4665}" srcOrd="0" destOrd="0" parTransId="{5E9F74E4-8D66-47E2-AAF3-9D6E7768FBF1}" sibTransId="{FC9E01D2-F9CD-4EA0-85D1-628D113CE36D}"/>
    <dgm:cxn modelId="{C5F68CBD-3ECE-4EF5-82C2-66A6D65BF39C}" srcId="{FE272C33-5FFB-41C1-8D39-089124D59CF1}" destId="{BBBA038D-ABFE-4CB8-82B3-F38B69387F03}" srcOrd="0" destOrd="0" parTransId="{B38789FF-8028-4259-A9CD-D152B41623CE}" sibTransId="{7C23AA00-7E4B-4B96-8877-8D063F623A6E}"/>
    <dgm:cxn modelId="{257C6D9C-9C1D-45B4-A455-E7A97391CB9F}" srcId="{1342E97B-D763-4B48-91D1-35D05A2F9D02}" destId="{5A6A24B7-A893-443F-A2E2-6A67D9E56AE5}" srcOrd="3" destOrd="0" parTransId="{2422DAE9-BA19-47F1-B4A2-ABB6A47618C4}" sibTransId="{393982CA-9DF7-4F7C-958D-78C0B751D069}"/>
    <dgm:cxn modelId="{E5E99CBE-E570-47CD-9403-B65B2437B2F6}" type="presOf" srcId="{1342E97B-D763-4B48-91D1-35D05A2F9D02}" destId="{EF71B74B-DA01-431F-B581-81DB9DC075E2}" srcOrd="0" destOrd="0" presId="urn:microsoft.com/office/officeart/2005/8/layout/chevron2"/>
    <dgm:cxn modelId="{5ECE0E8E-EB0C-4442-949A-982F8047F8E9}" type="presOf" srcId="{75133BFE-6B0E-4DBB-B4B9-68F66EBE2204}" destId="{33B81DAA-3762-403B-B9BA-3E94C8270634}" srcOrd="0" destOrd="0" presId="urn:microsoft.com/office/officeart/2005/8/layout/chevron2"/>
    <dgm:cxn modelId="{E752F65B-D401-4E33-8A80-F472707453FE}" type="presOf" srcId="{FE272C33-5FFB-41C1-8D39-089124D59CF1}" destId="{6B1B1AC0-0E5F-4B93-B7A0-054966E4AF58}" srcOrd="0" destOrd="0" presId="urn:microsoft.com/office/officeart/2005/8/layout/chevron2"/>
    <dgm:cxn modelId="{B74E759A-8D21-4AC7-8527-D9D74FD1F619}" srcId="{4209B6D9-4A52-4A73-95E8-DDACFC6A4665}" destId="{78827AAE-AB46-4689-9F51-6115669F999D}" srcOrd="0" destOrd="0" parTransId="{61B561B7-2CF2-419D-B9E3-44B4E6774016}" sibTransId="{07CD3950-0F32-432A-A5EF-57A549BA5FB8}"/>
    <dgm:cxn modelId="{8409E4CB-1A16-4DFB-9962-BB72C22A55CF}" srcId="{1342E97B-D763-4B48-91D1-35D05A2F9D02}" destId="{FE272C33-5FFB-41C1-8D39-089124D59CF1}" srcOrd="4" destOrd="0" parTransId="{16A7693B-C4B2-42F4-B2E3-BE58891A04C5}" sibTransId="{48BECF05-26A5-465D-A191-FF2172DD0507}"/>
    <dgm:cxn modelId="{7D28EAFE-7403-4958-910C-081CAD032146}" type="presOf" srcId="{130DAB32-480A-4472-9359-314F1A3902FD}" destId="{73045727-E4A1-4D0B-9DA4-DC0A11922EBD}" srcOrd="0" destOrd="0" presId="urn:microsoft.com/office/officeart/2005/8/layout/chevron2"/>
    <dgm:cxn modelId="{9F3A4E0E-D1E4-4047-990C-5B47A9E8B3FF}" srcId="{5A6A24B7-A893-443F-A2E2-6A67D9E56AE5}" destId="{130DAB32-480A-4472-9359-314F1A3902FD}" srcOrd="0" destOrd="0" parTransId="{9D8095F4-3F3A-426F-8C88-85AC18C77464}" sibTransId="{ECD65C48-A5A3-4C1E-B152-466ACDE9D67B}"/>
    <dgm:cxn modelId="{9EA4360B-48FE-411A-B381-6B2BFDCFD8D6}" srcId="{01B9DFC2-10AF-413E-A5AA-EBF1514C8013}" destId="{FB9FF719-AAF7-4618-A0DF-C0DC535E8332}" srcOrd="0" destOrd="0" parTransId="{6A95DB3D-0CA8-4656-8EAA-5F9142BE2A35}" sibTransId="{50269F87-B0C9-46B5-9860-69274EF72462}"/>
    <dgm:cxn modelId="{49E51D0D-57D1-4A12-AD13-73F39D1F0798}" type="presOf" srcId="{5A6A24B7-A893-443F-A2E2-6A67D9E56AE5}" destId="{833A12B2-CACD-4711-9840-DD33CF9E5E11}" srcOrd="0" destOrd="0" presId="urn:microsoft.com/office/officeart/2005/8/layout/chevron2"/>
    <dgm:cxn modelId="{D3DD3680-38A5-4459-854E-61C43335080A}" type="presOf" srcId="{4209B6D9-4A52-4A73-95E8-DDACFC6A4665}" destId="{7823F387-FE1A-4F5E-87F5-DCE52153C57E}" srcOrd="0" destOrd="0" presId="urn:microsoft.com/office/officeart/2005/8/layout/chevron2"/>
    <dgm:cxn modelId="{4AC318F0-06B9-4233-8E48-B5AC2070BB78}" srcId="{1342E97B-D763-4B48-91D1-35D05A2F9D02}" destId="{75133BFE-6B0E-4DBB-B4B9-68F66EBE2204}" srcOrd="1" destOrd="0" parTransId="{66EA9631-B644-4086-80AB-A9AD848F764B}" sibTransId="{343A4E13-70C6-4471-89F1-05D34DD1D015}"/>
    <dgm:cxn modelId="{91CD3387-0379-4D45-8C53-3931111BE3C1}" srcId="{75133BFE-6B0E-4DBB-B4B9-68F66EBE2204}" destId="{BCC917F5-5D6E-43F9-8DFE-605EB9BA8C51}" srcOrd="0" destOrd="0" parTransId="{3F4F3ED0-D3DB-4FDF-9239-5E74D6A11E23}" sibTransId="{1333E3C7-2983-4543-9287-7DBF8D04EE03}"/>
    <dgm:cxn modelId="{95DF7896-F56D-4590-8664-0D71BC73639F}" type="presOf" srcId="{BBBA038D-ABFE-4CB8-82B3-F38B69387F03}" destId="{DC4D5E10-47CF-4E4D-8A34-946403A38668}" srcOrd="0" destOrd="0" presId="urn:microsoft.com/office/officeart/2005/8/layout/chevron2"/>
    <dgm:cxn modelId="{52540648-0902-4D45-B1E2-E297061716F5}" type="presOf" srcId="{78827AAE-AB46-4689-9F51-6115669F999D}" destId="{D64727F3-4EAE-4463-894B-B29E688BB34B}" srcOrd="0" destOrd="0" presId="urn:microsoft.com/office/officeart/2005/8/layout/chevron2"/>
    <dgm:cxn modelId="{EA2F8E71-5E73-4F16-A389-7DE469FC0167}" type="presParOf" srcId="{EF71B74B-DA01-431F-B581-81DB9DC075E2}" destId="{BD8D9125-9A38-43FA-9AD5-428E6A60217B}" srcOrd="0" destOrd="0" presId="urn:microsoft.com/office/officeart/2005/8/layout/chevron2"/>
    <dgm:cxn modelId="{A1A9EDFD-FE92-4ABF-99C3-D59CD69EEACC}" type="presParOf" srcId="{BD8D9125-9A38-43FA-9AD5-428E6A60217B}" destId="{7823F387-FE1A-4F5E-87F5-DCE52153C57E}" srcOrd="0" destOrd="0" presId="urn:microsoft.com/office/officeart/2005/8/layout/chevron2"/>
    <dgm:cxn modelId="{0D183FEA-209C-4EEE-9A07-C98908AD364C}" type="presParOf" srcId="{BD8D9125-9A38-43FA-9AD5-428E6A60217B}" destId="{D64727F3-4EAE-4463-894B-B29E688BB34B}" srcOrd="1" destOrd="0" presId="urn:microsoft.com/office/officeart/2005/8/layout/chevron2"/>
    <dgm:cxn modelId="{8897F0B0-C2FB-4A80-8A18-0164760A11CA}" type="presParOf" srcId="{EF71B74B-DA01-431F-B581-81DB9DC075E2}" destId="{2F0D94A1-9AF7-420B-8D10-70D942618825}" srcOrd="1" destOrd="0" presId="urn:microsoft.com/office/officeart/2005/8/layout/chevron2"/>
    <dgm:cxn modelId="{1E5DB861-4AE6-4858-8AAD-172EA353745D}" type="presParOf" srcId="{EF71B74B-DA01-431F-B581-81DB9DC075E2}" destId="{432B8AF3-53CD-471A-963F-6E0E419BA993}" srcOrd="2" destOrd="0" presId="urn:microsoft.com/office/officeart/2005/8/layout/chevron2"/>
    <dgm:cxn modelId="{BBC6ABC5-1A87-45F9-B647-83563059E3D0}" type="presParOf" srcId="{432B8AF3-53CD-471A-963F-6E0E419BA993}" destId="{33B81DAA-3762-403B-B9BA-3E94C8270634}" srcOrd="0" destOrd="0" presId="urn:microsoft.com/office/officeart/2005/8/layout/chevron2"/>
    <dgm:cxn modelId="{93E9DDE8-26D3-4369-82D7-408F5BB8E001}" type="presParOf" srcId="{432B8AF3-53CD-471A-963F-6E0E419BA993}" destId="{D00A019F-394D-4CDA-9674-4B91093930EB}" srcOrd="1" destOrd="0" presId="urn:microsoft.com/office/officeart/2005/8/layout/chevron2"/>
    <dgm:cxn modelId="{63ACCF05-FEBB-4B87-929D-661EA2267227}" type="presParOf" srcId="{EF71B74B-DA01-431F-B581-81DB9DC075E2}" destId="{4D6A9639-ECAF-45DF-A4C7-F3D44EB3DF0A}" srcOrd="3" destOrd="0" presId="urn:microsoft.com/office/officeart/2005/8/layout/chevron2"/>
    <dgm:cxn modelId="{9F6AAFDE-3694-4FE9-B910-44D5F8F25140}" type="presParOf" srcId="{EF71B74B-DA01-431F-B581-81DB9DC075E2}" destId="{7D22FA85-692E-409E-8623-92F04739A33E}" srcOrd="4" destOrd="0" presId="urn:microsoft.com/office/officeart/2005/8/layout/chevron2"/>
    <dgm:cxn modelId="{8B8651E9-7530-49C4-B471-DEB386B7D8BB}" type="presParOf" srcId="{7D22FA85-692E-409E-8623-92F04739A33E}" destId="{EA0BF2DB-9D55-4FB3-B440-CA3D06A93F71}" srcOrd="0" destOrd="0" presId="urn:microsoft.com/office/officeart/2005/8/layout/chevron2"/>
    <dgm:cxn modelId="{0F422D67-52C9-4BF7-9B46-5638965E53A8}" type="presParOf" srcId="{7D22FA85-692E-409E-8623-92F04739A33E}" destId="{414A43B3-C122-4F73-9B5A-FE7021122B46}" srcOrd="1" destOrd="0" presId="urn:microsoft.com/office/officeart/2005/8/layout/chevron2"/>
    <dgm:cxn modelId="{D02052EE-D690-4CF8-AB94-3570B21EE10B}" type="presParOf" srcId="{EF71B74B-DA01-431F-B581-81DB9DC075E2}" destId="{5472887D-39FB-4135-B3E5-999207F4F548}" srcOrd="5" destOrd="0" presId="urn:microsoft.com/office/officeart/2005/8/layout/chevron2"/>
    <dgm:cxn modelId="{5FDF0038-9462-42D8-A869-7A450535D42D}" type="presParOf" srcId="{EF71B74B-DA01-431F-B581-81DB9DC075E2}" destId="{DD6EDEF5-FD2F-4779-930B-E908458F6B6D}" srcOrd="6" destOrd="0" presId="urn:microsoft.com/office/officeart/2005/8/layout/chevron2"/>
    <dgm:cxn modelId="{E1EDC75A-B38F-4EFC-A3F4-44701E50183F}" type="presParOf" srcId="{DD6EDEF5-FD2F-4779-930B-E908458F6B6D}" destId="{833A12B2-CACD-4711-9840-DD33CF9E5E11}" srcOrd="0" destOrd="0" presId="urn:microsoft.com/office/officeart/2005/8/layout/chevron2"/>
    <dgm:cxn modelId="{375A7858-D16E-485B-8149-81B095AC8974}" type="presParOf" srcId="{DD6EDEF5-FD2F-4779-930B-E908458F6B6D}" destId="{73045727-E4A1-4D0B-9DA4-DC0A11922EBD}" srcOrd="1" destOrd="0" presId="urn:microsoft.com/office/officeart/2005/8/layout/chevron2"/>
    <dgm:cxn modelId="{F24633F9-630A-4FC0-A414-872BAC2C60C9}" type="presParOf" srcId="{EF71B74B-DA01-431F-B581-81DB9DC075E2}" destId="{72423EE9-0DF9-43C3-B2D9-AC86C515BDE7}" srcOrd="7" destOrd="0" presId="urn:microsoft.com/office/officeart/2005/8/layout/chevron2"/>
    <dgm:cxn modelId="{989F54B5-019B-421D-9526-550ED88348FF}" type="presParOf" srcId="{EF71B74B-DA01-431F-B581-81DB9DC075E2}" destId="{A73FFE34-CE21-448C-8BFC-6C32DECB3248}" srcOrd="8" destOrd="0" presId="urn:microsoft.com/office/officeart/2005/8/layout/chevron2"/>
    <dgm:cxn modelId="{AE58715C-FE2D-4BBE-844E-BF4999192DC0}" type="presParOf" srcId="{A73FFE34-CE21-448C-8BFC-6C32DECB3248}" destId="{6B1B1AC0-0E5F-4B93-B7A0-054966E4AF58}" srcOrd="0" destOrd="0" presId="urn:microsoft.com/office/officeart/2005/8/layout/chevron2"/>
    <dgm:cxn modelId="{D7BAC4A0-A770-4ACD-AC5C-449AE7D62294}" type="presParOf" srcId="{A73FFE34-CE21-448C-8BFC-6C32DECB3248}" destId="{DC4D5E10-47CF-4E4D-8A34-946403A38668}" srcOrd="1" destOrd="0" presId="urn:microsoft.com/office/officeart/2005/8/layout/chevron2"/>
  </dgm:cxnLst>
  <dgm:bg>
    <a:noFill/>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23F387-FE1A-4F5E-87F5-DCE52153C57E}">
      <dsp:nvSpPr>
        <dsp:cNvPr id="0" name=""/>
        <dsp:cNvSpPr/>
      </dsp:nvSpPr>
      <dsp:spPr>
        <a:xfrm rot="5400000">
          <a:off x="-136044" y="139728"/>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b="1" kern="1200" dirty="0" smtClean="0"/>
            <a:t>1</a:t>
          </a:r>
          <a:endParaRPr lang="zh-CN" altLang="en-US" sz="3200" b="1" kern="1200" dirty="0"/>
        </a:p>
      </dsp:txBody>
      <dsp:txXfrm rot="-5400000">
        <a:off x="1" y="321122"/>
        <a:ext cx="634875" cy="272089"/>
      </dsp:txXfrm>
    </dsp:sp>
    <dsp:sp modelId="{D64727F3-4EAE-4463-894B-B29E688BB34B}">
      <dsp:nvSpPr>
        <dsp:cNvPr id="0" name=""/>
        <dsp:cNvSpPr/>
      </dsp:nvSpPr>
      <dsp:spPr>
        <a:xfrm rot="5400000">
          <a:off x="3396642" y="-2761767"/>
          <a:ext cx="58983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计算机图形学的目标和任务</a:t>
          </a:r>
          <a:endParaRPr lang="zh-CN" altLang="en-US" sz="3200" kern="1200" dirty="0"/>
        </a:p>
      </dsp:txBody>
      <dsp:txXfrm rot="-5400000">
        <a:off x="634876" y="28792"/>
        <a:ext cx="6084578" cy="532251"/>
      </dsp:txXfrm>
    </dsp:sp>
    <dsp:sp modelId="{33B81DAA-3762-403B-B9BA-3E94C8270634}">
      <dsp:nvSpPr>
        <dsp:cNvPr id="0" name=""/>
        <dsp:cNvSpPr/>
      </dsp:nvSpPr>
      <dsp:spPr>
        <a:xfrm rot="5400000">
          <a:off x="-136044" y="927145"/>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b="1" kern="1200" dirty="0" smtClean="0"/>
            <a:t>2</a:t>
          </a:r>
          <a:endParaRPr lang="zh-CN" altLang="en-US" sz="3200" b="1" kern="1200" dirty="0" smtClean="0"/>
        </a:p>
      </dsp:txBody>
      <dsp:txXfrm rot="-5400000">
        <a:off x="1" y="1108539"/>
        <a:ext cx="634875" cy="272089"/>
      </dsp:txXfrm>
    </dsp:sp>
    <dsp:sp modelId="{D00A019F-394D-4CDA-9674-4B91093930EB}">
      <dsp:nvSpPr>
        <dsp:cNvPr id="0" name=""/>
        <dsp:cNvSpPr/>
      </dsp:nvSpPr>
      <dsp:spPr>
        <a:xfrm rot="5400000">
          <a:off x="3396797" y="-1970821"/>
          <a:ext cx="58952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计算机图形学的内容体系</a:t>
          </a:r>
          <a:endParaRPr lang="zh-CN" altLang="en-US" sz="3200" kern="1200" dirty="0"/>
        </a:p>
      </dsp:txBody>
      <dsp:txXfrm rot="-5400000">
        <a:off x="634875" y="819879"/>
        <a:ext cx="6084593" cy="531971"/>
      </dsp:txXfrm>
    </dsp:sp>
    <dsp:sp modelId="{EA0BF2DB-9D55-4FB3-B440-CA3D06A93F71}">
      <dsp:nvSpPr>
        <dsp:cNvPr id="0" name=""/>
        <dsp:cNvSpPr/>
      </dsp:nvSpPr>
      <dsp:spPr>
        <a:xfrm rot="5400000">
          <a:off x="-136044" y="1714562"/>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kern="1200" dirty="0" smtClean="0"/>
            <a:t>3</a:t>
          </a:r>
          <a:endParaRPr lang="zh-CN" altLang="en-US" sz="3200" kern="1200" dirty="0" smtClean="0"/>
        </a:p>
      </dsp:txBody>
      <dsp:txXfrm rot="-5400000">
        <a:off x="1" y="1895956"/>
        <a:ext cx="634875" cy="272089"/>
      </dsp:txXfrm>
    </dsp:sp>
    <dsp:sp modelId="{414A43B3-C122-4F73-9B5A-FE7021122B46}">
      <dsp:nvSpPr>
        <dsp:cNvPr id="0" name=""/>
        <dsp:cNvSpPr/>
      </dsp:nvSpPr>
      <dsp:spPr>
        <a:xfrm rot="5400000">
          <a:off x="3396797" y="-1183404"/>
          <a:ext cx="58952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计算机图形学的相关学科</a:t>
          </a:r>
          <a:endParaRPr lang="zh-CN" altLang="en-US" sz="3200" kern="1200" dirty="0"/>
        </a:p>
      </dsp:txBody>
      <dsp:txXfrm rot="-5400000">
        <a:off x="634875" y="1607296"/>
        <a:ext cx="6084593" cy="531971"/>
      </dsp:txXfrm>
    </dsp:sp>
    <dsp:sp modelId="{833A12B2-CACD-4711-9840-DD33CF9E5E11}">
      <dsp:nvSpPr>
        <dsp:cNvPr id="0" name=""/>
        <dsp:cNvSpPr/>
      </dsp:nvSpPr>
      <dsp:spPr>
        <a:xfrm rot="5400000">
          <a:off x="-136044" y="2501979"/>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kern="1200" dirty="0" smtClean="0"/>
            <a:t>4</a:t>
          </a:r>
          <a:endParaRPr lang="zh-CN" altLang="en-US" sz="3200" kern="1200" dirty="0" smtClean="0"/>
        </a:p>
      </dsp:txBody>
      <dsp:txXfrm rot="-5400000">
        <a:off x="1" y="2683373"/>
        <a:ext cx="634875" cy="272089"/>
      </dsp:txXfrm>
    </dsp:sp>
    <dsp:sp modelId="{73045727-E4A1-4D0B-9DA4-DC0A11922EBD}">
      <dsp:nvSpPr>
        <dsp:cNvPr id="0" name=""/>
        <dsp:cNvSpPr/>
      </dsp:nvSpPr>
      <dsp:spPr>
        <a:xfrm rot="5400000">
          <a:off x="3396797" y="-395987"/>
          <a:ext cx="58952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计算机图形学的应用领域</a:t>
          </a:r>
          <a:endParaRPr lang="zh-CN" altLang="en-US" sz="3200" kern="1200" dirty="0"/>
        </a:p>
      </dsp:txBody>
      <dsp:txXfrm rot="-5400000">
        <a:off x="634875" y="2394713"/>
        <a:ext cx="6084593" cy="531971"/>
      </dsp:txXfrm>
    </dsp:sp>
    <dsp:sp modelId="{6B1B1AC0-0E5F-4B93-B7A0-054966E4AF58}">
      <dsp:nvSpPr>
        <dsp:cNvPr id="0" name=""/>
        <dsp:cNvSpPr/>
      </dsp:nvSpPr>
      <dsp:spPr>
        <a:xfrm rot="5400000">
          <a:off x="-136044" y="3289396"/>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kern="1200" dirty="0" smtClean="0"/>
            <a:t>5</a:t>
          </a:r>
          <a:endParaRPr lang="zh-CN" altLang="en-US" sz="3200" kern="1200" dirty="0" smtClean="0"/>
        </a:p>
      </dsp:txBody>
      <dsp:txXfrm rot="-5400000">
        <a:off x="1" y="3470790"/>
        <a:ext cx="634875" cy="272089"/>
      </dsp:txXfrm>
    </dsp:sp>
    <dsp:sp modelId="{DC4D5E10-47CF-4E4D-8A34-946403A38668}">
      <dsp:nvSpPr>
        <dsp:cNvPr id="0" name=""/>
        <dsp:cNvSpPr/>
      </dsp:nvSpPr>
      <dsp:spPr>
        <a:xfrm rot="5400000">
          <a:off x="3396797" y="391429"/>
          <a:ext cx="58952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计算机图形学的发展</a:t>
          </a:r>
          <a:endParaRPr lang="zh-CN" altLang="en-US" sz="3200" kern="1200" dirty="0"/>
        </a:p>
      </dsp:txBody>
      <dsp:txXfrm rot="-5400000">
        <a:off x="634875" y="3182129"/>
        <a:ext cx="6084593" cy="53197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23F387-FE1A-4F5E-87F5-DCE52153C57E}">
      <dsp:nvSpPr>
        <dsp:cNvPr id="0" name=""/>
        <dsp:cNvSpPr/>
      </dsp:nvSpPr>
      <dsp:spPr>
        <a:xfrm rot="5400000">
          <a:off x="-136044" y="139728"/>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b="1" kern="1200" dirty="0" smtClean="0"/>
            <a:t>1</a:t>
          </a:r>
          <a:endParaRPr lang="zh-CN" altLang="en-US" sz="3200" b="1" kern="1200" dirty="0"/>
        </a:p>
      </dsp:txBody>
      <dsp:txXfrm rot="-5400000">
        <a:off x="1" y="321122"/>
        <a:ext cx="634875" cy="272089"/>
      </dsp:txXfrm>
    </dsp:sp>
    <dsp:sp modelId="{D64727F3-4EAE-4463-894B-B29E688BB34B}">
      <dsp:nvSpPr>
        <dsp:cNvPr id="0" name=""/>
        <dsp:cNvSpPr/>
      </dsp:nvSpPr>
      <dsp:spPr>
        <a:xfrm rot="5400000">
          <a:off x="3396642" y="-2761767"/>
          <a:ext cx="58983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计算机图形学的目标和任务</a:t>
          </a:r>
          <a:endParaRPr lang="zh-CN" altLang="en-US" sz="3200" kern="1200" dirty="0"/>
        </a:p>
      </dsp:txBody>
      <dsp:txXfrm rot="-5400000">
        <a:off x="634876" y="28792"/>
        <a:ext cx="6084578" cy="532251"/>
      </dsp:txXfrm>
    </dsp:sp>
    <dsp:sp modelId="{33B81DAA-3762-403B-B9BA-3E94C8270634}">
      <dsp:nvSpPr>
        <dsp:cNvPr id="0" name=""/>
        <dsp:cNvSpPr/>
      </dsp:nvSpPr>
      <dsp:spPr>
        <a:xfrm rot="5400000">
          <a:off x="-136044" y="927145"/>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b="1" kern="1200" dirty="0" smtClean="0"/>
            <a:t>2</a:t>
          </a:r>
          <a:endParaRPr lang="zh-CN" altLang="en-US" sz="3200" b="1" kern="1200" dirty="0" smtClean="0"/>
        </a:p>
      </dsp:txBody>
      <dsp:txXfrm rot="-5400000">
        <a:off x="1" y="1108539"/>
        <a:ext cx="634875" cy="272089"/>
      </dsp:txXfrm>
    </dsp:sp>
    <dsp:sp modelId="{D00A019F-394D-4CDA-9674-4B91093930EB}">
      <dsp:nvSpPr>
        <dsp:cNvPr id="0" name=""/>
        <dsp:cNvSpPr/>
      </dsp:nvSpPr>
      <dsp:spPr>
        <a:xfrm rot="5400000">
          <a:off x="3396797" y="-1970821"/>
          <a:ext cx="58952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计算机图形学的内容体系</a:t>
          </a:r>
          <a:endParaRPr lang="zh-CN" altLang="en-US" sz="3200" kern="1200" dirty="0"/>
        </a:p>
      </dsp:txBody>
      <dsp:txXfrm rot="-5400000">
        <a:off x="634875" y="819879"/>
        <a:ext cx="6084593" cy="531971"/>
      </dsp:txXfrm>
    </dsp:sp>
    <dsp:sp modelId="{EA0BF2DB-9D55-4FB3-B440-CA3D06A93F71}">
      <dsp:nvSpPr>
        <dsp:cNvPr id="0" name=""/>
        <dsp:cNvSpPr/>
      </dsp:nvSpPr>
      <dsp:spPr>
        <a:xfrm rot="5400000">
          <a:off x="-136044" y="1714562"/>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kern="1200" dirty="0" smtClean="0"/>
            <a:t>3</a:t>
          </a:r>
          <a:endParaRPr lang="zh-CN" altLang="en-US" sz="3200" kern="1200" dirty="0" smtClean="0"/>
        </a:p>
      </dsp:txBody>
      <dsp:txXfrm rot="-5400000">
        <a:off x="1" y="1895956"/>
        <a:ext cx="634875" cy="272089"/>
      </dsp:txXfrm>
    </dsp:sp>
    <dsp:sp modelId="{414A43B3-C122-4F73-9B5A-FE7021122B46}">
      <dsp:nvSpPr>
        <dsp:cNvPr id="0" name=""/>
        <dsp:cNvSpPr/>
      </dsp:nvSpPr>
      <dsp:spPr>
        <a:xfrm rot="5400000">
          <a:off x="3396797" y="-1183404"/>
          <a:ext cx="58952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计算机图形学的相关学科</a:t>
          </a:r>
          <a:endParaRPr lang="zh-CN" altLang="en-US" sz="3200" kern="1200" dirty="0"/>
        </a:p>
      </dsp:txBody>
      <dsp:txXfrm rot="-5400000">
        <a:off x="634875" y="1607296"/>
        <a:ext cx="6084593" cy="531971"/>
      </dsp:txXfrm>
    </dsp:sp>
    <dsp:sp modelId="{833A12B2-CACD-4711-9840-DD33CF9E5E11}">
      <dsp:nvSpPr>
        <dsp:cNvPr id="0" name=""/>
        <dsp:cNvSpPr/>
      </dsp:nvSpPr>
      <dsp:spPr>
        <a:xfrm rot="5400000">
          <a:off x="-136044" y="2501979"/>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kern="1200" dirty="0" smtClean="0"/>
            <a:t>4</a:t>
          </a:r>
          <a:endParaRPr lang="zh-CN" altLang="en-US" sz="3200" kern="1200" dirty="0" smtClean="0"/>
        </a:p>
      </dsp:txBody>
      <dsp:txXfrm rot="-5400000">
        <a:off x="1" y="2683373"/>
        <a:ext cx="634875" cy="272089"/>
      </dsp:txXfrm>
    </dsp:sp>
    <dsp:sp modelId="{73045727-E4A1-4D0B-9DA4-DC0A11922EBD}">
      <dsp:nvSpPr>
        <dsp:cNvPr id="0" name=""/>
        <dsp:cNvSpPr/>
      </dsp:nvSpPr>
      <dsp:spPr>
        <a:xfrm rot="5400000">
          <a:off x="3396797" y="-395987"/>
          <a:ext cx="58952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计算机图形学的应用领域</a:t>
          </a:r>
          <a:endParaRPr lang="zh-CN" altLang="en-US" sz="3200" kern="1200" dirty="0"/>
        </a:p>
      </dsp:txBody>
      <dsp:txXfrm rot="-5400000">
        <a:off x="634875" y="2394713"/>
        <a:ext cx="6084593" cy="531971"/>
      </dsp:txXfrm>
    </dsp:sp>
    <dsp:sp modelId="{6B1B1AC0-0E5F-4B93-B7A0-054966E4AF58}">
      <dsp:nvSpPr>
        <dsp:cNvPr id="0" name=""/>
        <dsp:cNvSpPr/>
      </dsp:nvSpPr>
      <dsp:spPr>
        <a:xfrm rot="5400000">
          <a:off x="-136044" y="3289396"/>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kern="1200" dirty="0" smtClean="0"/>
            <a:t>5</a:t>
          </a:r>
          <a:endParaRPr lang="zh-CN" altLang="en-US" sz="3200" kern="1200" dirty="0" smtClean="0"/>
        </a:p>
      </dsp:txBody>
      <dsp:txXfrm rot="-5400000">
        <a:off x="1" y="3470790"/>
        <a:ext cx="634875" cy="272089"/>
      </dsp:txXfrm>
    </dsp:sp>
    <dsp:sp modelId="{DC4D5E10-47CF-4E4D-8A34-946403A38668}">
      <dsp:nvSpPr>
        <dsp:cNvPr id="0" name=""/>
        <dsp:cNvSpPr/>
      </dsp:nvSpPr>
      <dsp:spPr>
        <a:xfrm rot="5400000">
          <a:off x="3396797" y="391429"/>
          <a:ext cx="58952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计算机图形学的发展</a:t>
          </a:r>
          <a:endParaRPr lang="zh-CN" altLang="en-US" sz="3200" kern="1200" dirty="0"/>
        </a:p>
      </dsp:txBody>
      <dsp:txXfrm rot="-5400000">
        <a:off x="634875" y="3182129"/>
        <a:ext cx="6084593" cy="53197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23F387-FE1A-4F5E-87F5-DCE52153C57E}">
      <dsp:nvSpPr>
        <dsp:cNvPr id="0" name=""/>
        <dsp:cNvSpPr/>
      </dsp:nvSpPr>
      <dsp:spPr>
        <a:xfrm rot="5400000">
          <a:off x="-136044" y="139728"/>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b="1" kern="1200" dirty="0" smtClean="0"/>
            <a:t>1</a:t>
          </a:r>
          <a:endParaRPr lang="zh-CN" altLang="en-US" sz="3200" b="1" kern="1200" dirty="0"/>
        </a:p>
      </dsp:txBody>
      <dsp:txXfrm rot="-5400000">
        <a:off x="1" y="321122"/>
        <a:ext cx="634875" cy="272089"/>
      </dsp:txXfrm>
    </dsp:sp>
    <dsp:sp modelId="{D64727F3-4EAE-4463-894B-B29E688BB34B}">
      <dsp:nvSpPr>
        <dsp:cNvPr id="0" name=""/>
        <dsp:cNvSpPr/>
      </dsp:nvSpPr>
      <dsp:spPr>
        <a:xfrm rot="5400000">
          <a:off x="3396642" y="-2761767"/>
          <a:ext cx="58983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计算机图形学的目标和任务</a:t>
          </a:r>
          <a:endParaRPr lang="zh-CN" altLang="en-US" sz="3200" kern="1200" dirty="0"/>
        </a:p>
      </dsp:txBody>
      <dsp:txXfrm rot="-5400000">
        <a:off x="634876" y="28792"/>
        <a:ext cx="6084578" cy="532251"/>
      </dsp:txXfrm>
    </dsp:sp>
    <dsp:sp modelId="{33B81DAA-3762-403B-B9BA-3E94C8270634}">
      <dsp:nvSpPr>
        <dsp:cNvPr id="0" name=""/>
        <dsp:cNvSpPr/>
      </dsp:nvSpPr>
      <dsp:spPr>
        <a:xfrm rot="5400000">
          <a:off x="-136044" y="927145"/>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b="1" kern="1200" dirty="0" smtClean="0"/>
            <a:t>2</a:t>
          </a:r>
          <a:endParaRPr lang="zh-CN" altLang="en-US" sz="3200" b="1" kern="1200" dirty="0" smtClean="0"/>
        </a:p>
      </dsp:txBody>
      <dsp:txXfrm rot="-5400000">
        <a:off x="1" y="1108539"/>
        <a:ext cx="634875" cy="272089"/>
      </dsp:txXfrm>
    </dsp:sp>
    <dsp:sp modelId="{D00A019F-394D-4CDA-9674-4B91093930EB}">
      <dsp:nvSpPr>
        <dsp:cNvPr id="0" name=""/>
        <dsp:cNvSpPr/>
      </dsp:nvSpPr>
      <dsp:spPr>
        <a:xfrm rot="5400000">
          <a:off x="3396797" y="-1970821"/>
          <a:ext cx="58952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计算机图形学的内容体系</a:t>
          </a:r>
          <a:endParaRPr lang="zh-CN" altLang="en-US" sz="3200" kern="1200" dirty="0"/>
        </a:p>
      </dsp:txBody>
      <dsp:txXfrm rot="-5400000">
        <a:off x="634875" y="819879"/>
        <a:ext cx="6084593" cy="531971"/>
      </dsp:txXfrm>
    </dsp:sp>
    <dsp:sp modelId="{EA0BF2DB-9D55-4FB3-B440-CA3D06A93F71}">
      <dsp:nvSpPr>
        <dsp:cNvPr id="0" name=""/>
        <dsp:cNvSpPr/>
      </dsp:nvSpPr>
      <dsp:spPr>
        <a:xfrm rot="5400000">
          <a:off x="-136044" y="1714562"/>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kern="1200" dirty="0" smtClean="0"/>
            <a:t>3</a:t>
          </a:r>
          <a:endParaRPr lang="zh-CN" altLang="en-US" sz="3200" kern="1200" dirty="0" smtClean="0"/>
        </a:p>
      </dsp:txBody>
      <dsp:txXfrm rot="-5400000">
        <a:off x="1" y="1895956"/>
        <a:ext cx="634875" cy="272089"/>
      </dsp:txXfrm>
    </dsp:sp>
    <dsp:sp modelId="{414A43B3-C122-4F73-9B5A-FE7021122B46}">
      <dsp:nvSpPr>
        <dsp:cNvPr id="0" name=""/>
        <dsp:cNvSpPr/>
      </dsp:nvSpPr>
      <dsp:spPr>
        <a:xfrm rot="5400000">
          <a:off x="3396797" y="-1183404"/>
          <a:ext cx="58952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计算机图形学相关学科</a:t>
          </a:r>
          <a:endParaRPr lang="zh-CN" altLang="en-US" sz="3200" kern="1200" dirty="0"/>
        </a:p>
      </dsp:txBody>
      <dsp:txXfrm rot="-5400000">
        <a:off x="634875" y="1607296"/>
        <a:ext cx="6084593" cy="531971"/>
      </dsp:txXfrm>
    </dsp:sp>
    <dsp:sp modelId="{833A12B2-CACD-4711-9840-DD33CF9E5E11}">
      <dsp:nvSpPr>
        <dsp:cNvPr id="0" name=""/>
        <dsp:cNvSpPr/>
      </dsp:nvSpPr>
      <dsp:spPr>
        <a:xfrm rot="5400000">
          <a:off x="-136044" y="2501979"/>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kern="1200" dirty="0" smtClean="0"/>
            <a:t>4</a:t>
          </a:r>
          <a:endParaRPr lang="zh-CN" altLang="en-US" sz="3200" kern="1200" dirty="0" smtClean="0"/>
        </a:p>
      </dsp:txBody>
      <dsp:txXfrm rot="-5400000">
        <a:off x="1" y="2683373"/>
        <a:ext cx="634875" cy="272089"/>
      </dsp:txXfrm>
    </dsp:sp>
    <dsp:sp modelId="{73045727-E4A1-4D0B-9DA4-DC0A11922EBD}">
      <dsp:nvSpPr>
        <dsp:cNvPr id="0" name=""/>
        <dsp:cNvSpPr/>
      </dsp:nvSpPr>
      <dsp:spPr>
        <a:xfrm rot="5400000">
          <a:off x="3396797" y="-395987"/>
          <a:ext cx="58952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计算机图形学的应用领域</a:t>
          </a:r>
          <a:endParaRPr lang="zh-CN" altLang="en-US" sz="3200" kern="1200" dirty="0"/>
        </a:p>
      </dsp:txBody>
      <dsp:txXfrm rot="-5400000">
        <a:off x="634875" y="2394713"/>
        <a:ext cx="6084593" cy="531971"/>
      </dsp:txXfrm>
    </dsp:sp>
    <dsp:sp modelId="{6B1B1AC0-0E5F-4B93-B7A0-054966E4AF58}">
      <dsp:nvSpPr>
        <dsp:cNvPr id="0" name=""/>
        <dsp:cNvSpPr/>
      </dsp:nvSpPr>
      <dsp:spPr>
        <a:xfrm rot="5400000">
          <a:off x="-136044" y="3289396"/>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kern="1200" dirty="0" smtClean="0"/>
            <a:t>5</a:t>
          </a:r>
          <a:endParaRPr lang="zh-CN" altLang="en-US" sz="3200" kern="1200" dirty="0" smtClean="0"/>
        </a:p>
      </dsp:txBody>
      <dsp:txXfrm rot="-5400000">
        <a:off x="1" y="3470790"/>
        <a:ext cx="634875" cy="272089"/>
      </dsp:txXfrm>
    </dsp:sp>
    <dsp:sp modelId="{DC4D5E10-47CF-4E4D-8A34-946403A38668}">
      <dsp:nvSpPr>
        <dsp:cNvPr id="0" name=""/>
        <dsp:cNvSpPr/>
      </dsp:nvSpPr>
      <dsp:spPr>
        <a:xfrm rot="5400000">
          <a:off x="3396797" y="391429"/>
          <a:ext cx="58952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计算机图形学的发展</a:t>
          </a:r>
          <a:endParaRPr lang="zh-CN" altLang="en-US" sz="3200" kern="1200" dirty="0"/>
        </a:p>
      </dsp:txBody>
      <dsp:txXfrm rot="-5400000">
        <a:off x="634875" y="3182129"/>
        <a:ext cx="6084593" cy="53197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23F387-FE1A-4F5E-87F5-DCE52153C57E}">
      <dsp:nvSpPr>
        <dsp:cNvPr id="0" name=""/>
        <dsp:cNvSpPr/>
      </dsp:nvSpPr>
      <dsp:spPr>
        <a:xfrm rot="5400000">
          <a:off x="-136044" y="139728"/>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b="1" kern="1200" dirty="0" smtClean="0"/>
            <a:t>1</a:t>
          </a:r>
          <a:endParaRPr lang="zh-CN" altLang="en-US" sz="3200" b="1" kern="1200" dirty="0"/>
        </a:p>
      </dsp:txBody>
      <dsp:txXfrm rot="-5400000">
        <a:off x="1" y="321122"/>
        <a:ext cx="634875" cy="272089"/>
      </dsp:txXfrm>
    </dsp:sp>
    <dsp:sp modelId="{D64727F3-4EAE-4463-894B-B29E688BB34B}">
      <dsp:nvSpPr>
        <dsp:cNvPr id="0" name=""/>
        <dsp:cNvSpPr/>
      </dsp:nvSpPr>
      <dsp:spPr>
        <a:xfrm rot="5400000">
          <a:off x="3396642" y="-2761767"/>
          <a:ext cx="58983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计算机图形学的目标和任务</a:t>
          </a:r>
          <a:endParaRPr lang="zh-CN" altLang="en-US" sz="3200" kern="1200" dirty="0"/>
        </a:p>
      </dsp:txBody>
      <dsp:txXfrm rot="-5400000">
        <a:off x="634876" y="28792"/>
        <a:ext cx="6084578" cy="532251"/>
      </dsp:txXfrm>
    </dsp:sp>
    <dsp:sp modelId="{33B81DAA-3762-403B-B9BA-3E94C8270634}">
      <dsp:nvSpPr>
        <dsp:cNvPr id="0" name=""/>
        <dsp:cNvSpPr/>
      </dsp:nvSpPr>
      <dsp:spPr>
        <a:xfrm rot="5400000">
          <a:off x="-136044" y="927145"/>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b="1" kern="1200" dirty="0" smtClean="0"/>
            <a:t>2</a:t>
          </a:r>
          <a:endParaRPr lang="zh-CN" altLang="en-US" sz="3200" b="1" kern="1200" dirty="0" smtClean="0"/>
        </a:p>
      </dsp:txBody>
      <dsp:txXfrm rot="-5400000">
        <a:off x="1" y="1108539"/>
        <a:ext cx="634875" cy="272089"/>
      </dsp:txXfrm>
    </dsp:sp>
    <dsp:sp modelId="{D00A019F-394D-4CDA-9674-4B91093930EB}">
      <dsp:nvSpPr>
        <dsp:cNvPr id="0" name=""/>
        <dsp:cNvSpPr/>
      </dsp:nvSpPr>
      <dsp:spPr>
        <a:xfrm rot="5400000">
          <a:off x="3396797" y="-1970821"/>
          <a:ext cx="58952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计算机图形学的内容体系</a:t>
          </a:r>
          <a:endParaRPr lang="zh-CN" altLang="en-US" sz="3200" kern="1200" dirty="0"/>
        </a:p>
      </dsp:txBody>
      <dsp:txXfrm rot="-5400000">
        <a:off x="634875" y="819879"/>
        <a:ext cx="6084593" cy="531971"/>
      </dsp:txXfrm>
    </dsp:sp>
    <dsp:sp modelId="{EA0BF2DB-9D55-4FB3-B440-CA3D06A93F71}">
      <dsp:nvSpPr>
        <dsp:cNvPr id="0" name=""/>
        <dsp:cNvSpPr/>
      </dsp:nvSpPr>
      <dsp:spPr>
        <a:xfrm rot="5400000">
          <a:off x="-136044" y="1714562"/>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kern="1200" dirty="0" smtClean="0"/>
            <a:t>3</a:t>
          </a:r>
          <a:endParaRPr lang="zh-CN" altLang="en-US" sz="3200" kern="1200" dirty="0" smtClean="0"/>
        </a:p>
      </dsp:txBody>
      <dsp:txXfrm rot="-5400000">
        <a:off x="1" y="1895956"/>
        <a:ext cx="634875" cy="272089"/>
      </dsp:txXfrm>
    </dsp:sp>
    <dsp:sp modelId="{414A43B3-C122-4F73-9B5A-FE7021122B46}">
      <dsp:nvSpPr>
        <dsp:cNvPr id="0" name=""/>
        <dsp:cNvSpPr/>
      </dsp:nvSpPr>
      <dsp:spPr>
        <a:xfrm rot="5400000">
          <a:off x="3396797" y="-1183404"/>
          <a:ext cx="58952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计算机图形学相关学科</a:t>
          </a:r>
          <a:endParaRPr lang="zh-CN" altLang="en-US" sz="3200" kern="1200" dirty="0"/>
        </a:p>
      </dsp:txBody>
      <dsp:txXfrm rot="-5400000">
        <a:off x="634875" y="1607296"/>
        <a:ext cx="6084593" cy="531971"/>
      </dsp:txXfrm>
    </dsp:sp>
    <dsp:sp modelId="{833A12B2-CACD-4711-9840-DD33CF9E5E11}">
      <dsp:nvSpPr>
        <dsp:cNvPr id="0" name=""/>
        <dsp:cNvSpPr/>
      </dsp:nvSpPr>
      <dsp:spPr>
        <a:xfrm rot="5400000">
          <a:off x="-136044" y="2501979"/>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kern="1200" dirty="0" smtClean="0"/>
            <a:t>4</a:t>
          </a:r>
          <a:endParaRPr lang="zh-CN" altLang="en-US" sz="3200" kern="1200" dirty="0" smtClean="0"/>
        </a:p>
      </dsp:txBody>
      <dsp:txXfrm rot="-5400000">
        <a:off x="1" y="2683373"/>
        <a:ext cx="634875" cy="272089"/>
      </dsp:txXfrm>
    </dsp:sp>
    <dsp:sp modelId="{73045727-E4A1-4D0B-9DA4-DC0A11922EBD}">
      <dsp:nvSpPr>
        <dsp:cNvPr id="0" name=""/>
        <dsp:cNvSpPr/>
      </dsp:nvSpPr>
      <dsp:spPr>
        <a:xfrm rot="5400000">
          <a:off x="3396797" y="-395987"/>
          <a:ext cx="58952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计算机图形学的应用领域</a:t>
          </a:r>
          <a:endParaRPr lang="zh-CN" altLang="en-US" sz="3200" kern="1200" dirty="0"/>
        </a:p>
      </dsp:txBody>
      <dsp:txXfrm rot="-5400000">
        <a:off x="634875" y="2394713"/>
        <a:ext cx="6084593" cy="531971"/>
      </dsp:txXfrm>
    </dsp:sp>
    <dsp:sp modelId="{6B1B1AC0-0E5F-4B93-B7A0-054966E4AF58}">
      <dsp:nvSpPr>
        <dsp:cNvPr id="0" name=""/>
        <dsp:cNvSpPr/>
      </dsp:nvSpPr>
      <dsp:spPr>
        <a:xfrm rot="5400000">
          <a:off x="-136044" y="3289396"/>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kern="1200" dirty="0" smtClean="0"/>
            <a:t>5</a:t>
          </a:r>
          <a:endParaRPr lang="zh-CN" altLang="en-US" sz="3200" kern="1200" dirty="0" smtClean="0"/>
        </a:p>
      </dsp:txBody>
      <dsp:txXfrm rot="-5400000">
        <a:off x="1" y="3470790"/>
        <a:ext cx="634875" cy="272089"/>
      </dsp:txXfrm>
    </dsp:sp>
    <dsp:sp modelId="{DC4D5E10-47CF-4E4D-8A34-946403A38668}">
      <dsp:nvSpPr>
        <dsp:cNvPr id="0" name=""/>
        <dsp:cNvSpPr/>
      </dsp:nvSpPr>
      <dsp:spPr>
        <a:xfrm rot="5400000">
          <a:off x="3396797" y="391429"/>
          <a:ext cx="58952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计算机图形学的发展</a:t>
          </a:r>
          <a:endParaRPr lang="zh-CN" altLang="en-US" sz="3200" kern="1200" dirty="0"/>
        </a:p>
      </dsp:txBody>
      <dsp:txXfrm rot="-5400000">
        <a:off x="634875" y="3182129"/>
        <a:ext cx="6084593" cy="53197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23F387-FE1A-4F5E-87F5-DCE52153C57E}">
      <dsp:nvSpPr>
        <dsp:cNvPr id="0" name=""/>
        <dsp:cNvSpPr/>
      </dsp:nvSpPr>
      <dsp:spPr>
        <a:xfrm rot="5400000">
          <a:off x="-136044" y="139728"/>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b="1" kern="1200" dirty="0" smtClean="0"/>
            <a:t>1</a:t>
          </a:r>
          <a:endParaRPr lang="zh-CN" altLang="en-US" sz="3200" b="1" kern="1200" dirty="0"/>
        </a:p>
      </dsp:txBody>
      <dsp:txXfrm rot="-5400000">
        <a:off x="1" y="321122"/>
        <a:ext cx="634875" cy="272089"/>
      </dsp:txXfrm>
    </dsp:sp>
    <dsp:sp modelId="{D64727F3-4EAE-4463-894B-B29E688BB34B}">
      <dsp:nvSpPr>
        <dsp:cNvPr id="0" name=""/>
        <dsp:cNvSpPr/>
      </dsp:nvSpPr>
      <dsp:spPr>
        <a:xfrm rot="5400000">
          <a:off x="3396642" y="-2761767"/>
          <a:ext cx="58983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计算机图形学的目标和任务</a:t>
          </a:r>
          <a:endParaRPr lang="zh-CN" altLang="en-US" sz="3200" kern="1200" dirty="0"/>
        </a:p>
      </dsp:txBody>
      <dsp:txXfrm rot="-5400000">
        <a:off x="634876" y="28792"/>
        <a:ext cx="6084578" cy="532251"/>
      </dsp:txXfrm>
    </dsp:sp>
    <dsp:sp modelId="{33B81DAA-3762-403B-B9BA-3E94C8270634}">
      <dsp:nvSpPr>
        <dsp:cNvPr id="0" name=""/>
        <dsp:cNvSpPr/>
      </dsp:nvSpPr>
      <dsp:spPr>
        <a:xfrm rot="5400000">
          <a:off x="-136044" y="927145"/>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b="1" kern="1200" dirty="0" smtClean="0"/>
            <a:t>2</a:t>
          </a:r>
          <a:endParaRPr lang="zh-CN" altLang="en-US" sz="3200" b="1" kern="1200" dirty="0" smtClean="0"/>
        </a:p>
      </dsp:txBody>
      <dsp:txXfrm rot="-5400000">
        <a:off x="1" y="1108539"/>
        <a:ext cx="634875" cy="272089"/>
      </dsp:txXfrm>
    </dsp:sp>
    <dsp:sp modelId="{D00A019F-394D-4CDA-9674-4B91093930EB}">
      <dsp:nvSpPr>
        <dsp:cNvPr id="0" name=""/>
        <dsp:cNvSpPr/>
      </dsp:nvSpPr>
      <dsp:spPr>
        <a:xfrm rot="5400000">
          <a:off x="3396797" y="-1970821"/>
          <a:ext cx="58952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计算机图形学的内容体系</a:t>
          </a:r>
          <a:endParaRPr lang="zh-CN" altLang="en-US" sz="3200" kern="1200" dirty="0"/>
        </a:p>
      </dsp:txBody>
      <dsp:txXfrm rot="-5400000">
        <a:off x="634875" y="819879"/>
        <a:ext cx="6084593" cy="531971"/>
      </dsp:txXfrm>
    </dsp:sp>
    <dsp:sp modelId="{EA0BF2DB-9D55-4FB3-B440-CA3D06A93F71}">
      <dsp:nvSpPr>
        <dsp:cNvPr id="0" name=""/>
        <dsp:cNvSpPr/>
      </dsp:nvSpPr>
      <dsp:spPr>
        <a:xfrm rot="5400000">
          <a:off x="-136044" y="1714562"/>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kern="1200" dirty="0" smtClean="0"/>
            <a:t>3</a:t>
          </a:r>
          <a:endParaRPr lang="zh-CN" altLang="en-US" sz="3200" kern="1200" dirty="0" smtClean="0"/>
        </a:p>
      </dsp:txBody>
      <dsp:txXfrm rot="-5400000">
        <a:off x="1" y="1895956"/>
        <a:ext cx="634875" cy="272089"/>
      </dsp:txXfrm>
    </dsp:sp>
    <dsp:sp modelId="{414A43B3-C122-4F73-9B5A-FE7021122B46}">
      <dsp:nvSpPr>
        <dsp:cNvPr id="0" name=""/>
        <dsp:cNvSpPr/>
      </dsp:nvSpPr>
      <dsp:spPr>
        <a:xfrm rot="5400000">
          <a:off x="3396797" y="-1183404"/>
          <a:ext cx="58952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计算机图形学相关学科</a:t>
          </a:r>
          <a:endParaRPr lang="zh-CN" altLang="en-US" sz="3200" kern="1200" dirty="0"/>
        </a:p>
      </dsp:txBody>
      <dsp:txXfrm rot="-5400000">
        <a:off x="634875" y="1607296"/>
        <a:ext cx="6084593" cy="531971"/>
      </dsp:txXfrm>
    </dsp:sp>
    <dsp:sp modelId="{833A12B2-CACD-4711-9840-DD33CF9E5E11}">
      <dsp:nvSpPr>
        <dsp:cNvPr id="0" name=""/>
        <dsp:cNvSpPr/>
      </dsp:nvSpPr>
      <dsp:spPr>
        <a:xfrm rot="5400000">
          <a:off x="-136044" y="2501979"/>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kern="1200" dirty="0" smtClean="0"/>
            <a:t>4</a:t>
          </a:r>
          <a:endParaRPr lang="zh-CN" altLang="en-US" sz="3200" kern="1200" dirty="0" smtClean="0"/>
        </a:p>
      </dsp:txBody>
      <dsp:txXfrm rot="-5400000">
        <a:off x="1" y="2683373"/>
        <a:ext cx="634875" cy="272089"/>
      </dsp:txXfrm>
    </dsp:sp>
    <dsp:sp modelId="{73045727-E4A1-4D0B-9DA4-DC0A11922EBD}">
      <dsp:nvSpPr>
        <dsp:cNvPr id="0" name=""/>
        <dsp:cNvSpPr/>
      </dsp:nvSpPr>
      <dsp:spPr>
        <a:xfrm rot="5400000">
          <a:off x="3396797" y="-395987"/>
          <a:ext cx="58952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计算机图形学的应用领域</a:t>
          </a:r>
          <a:endParaRPr lang="zh-CN" altLang="en-US" sz="3200" kern="1200" dirty="0"/>
        </a:p>
      </dsp:txBody>
      <dsp:txXfrm rot="-5400000">
        <a:off x="634875" y="2394713"/>
        <a:ext cx="6084593" cy="531971"/>
      </dsp:txXfrm>
    </dsp:sp>
    <dsp:sp modelId="{6B1B1AC0-0E5F-4B93-B7A0-054966E4AF58}">
      <dsp:nvSpPr>
        <dsp:cNvPr id="0" name=""/>
        <dsp:cNvSpPr/>
      </dsp:nvSpPr>
      <dsp:spPr>
        <a:xfrm rot="5400000">
          <a:off x="-136044" y="3289396"/>
          <a:ext cx="906964" cy="634875"/>
        </a:xfrm>
        <a:prstGeom prst="chevron">
          <a:avLst/>
        </a:prstGeom>
        <a:solidFill>
          <a:srgbClr val="FF0000"/>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kern="1200" dirty="0" smtClean="0"/>
            <a:t>5</a:t>
          </a:r>
          <a:endParaRPr lang="zh-CN" altLang="en-US" sz="3200" kern="1200" dirty="0" smtClean="0"/>
        </a:p>
      </dsp:txBody>
      <dsp:txXfrm rot="-5400000">
        <a:off x="1" y="3470790"/>
        <a:ext cx="634875" cy="272089"/>
      </dsp:txXfrm>
    </dsp:sp>
    <dsp:sp modelId="{DC4D5E10-47CF-4E4D-8A34-946403A38668}">
      <dsp:nvSpPr>
        <dsp:cNvPr id="0" name=""/>
        <dsp:cNvSpPr/>
      </dsp:nvSpPr>
      <dsp:spPr>
        <a:xfrm rot="5400000">
          <a:off x="3396797" y="391429"/>
          <a:ext cx="589527" cy="61133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zh-CN" altLang="en-US" sz="3200" b="1" kern="1200" dirty="0" smtClean="0">
              <a:ea typeface="宋体" pitchFamily="2" charset="-122"/>
            </a:rPr>
            <a:t>计算机图形学的发展</a:t>
          </a:r>
          <a:endParaRPr lang="zh-CN" altLang="en-US" sz="3200" kern="1200" dirty="0"/>
        </a:p>
      </dsp:txBody>
      <dsp:txXfrm rot="-5400000">
        <a:off x="634875" y="3182129"/>
        <a:ext cx="6084593" cy="531971"/>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41.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8.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a:latin typeface="+mn-lt"/>
                <a:ea typeface="+mn-ea"/>
              </a:defRPr>
            </a:lvl1pPr>
          </a:lstStyle>
          <a:p>
            <a:pPr>
              <a:defRPr/>
            </a:pPr>
            <a:fld id="{42E6F5A0-CAAA-4694-BF48-605DCDE765BD}" type="datetimeFigureOut">
              <a:rPr lang="zh-CN" altLang="en-US"/>
              <a:pPr>
                <a:defRPr/>
              </a:pPr>
              <a:t>2018/9/10</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smtClean="0">
                <a:ea typeface="宋体" pitchFamily="2" charset="-122"/>
              </a:defRPr>
            </a:lvl1pPr>
          </a:lstStyle>
          <a:p>
            <a:pPr>
              <a:defRPr/>
            </a:pPr>
            <a:fld id="{C75399B5-CD55-4898-9E3B-6594BFBDE6E1}" type="slidenum">
              <a:rPr lang="zh-CN" altLang="en-US"/>
              <a:pPr>
                <a:defRPr/>
              </a:pPr>
              <a:t>‹#›</a:t>
            </a:fld>
            <a:endParaRPr lang="zh-CN" altLang="en-US"/>
          </a:p>
        </p:txBody>
      </p:sp>
    </p:spTree>
    <p:extLst>
      <p:ext uri="{BB962C8B-B14F-4D97-AF65-F5344CB8AC3E}">
        <p14:creationId xmlns:p14="http://schemas.microsoft.com/office/powerpoint/2010/main" val="1734177524"/>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12.png>
</file>

<file path=ppt/media/image13.png>
</file>

<file path=ppt/media/image14.jpg>
</file>

<file path=ppt/media/image15.jpeg>
</file>

<file path=ppt/media/image16.jpg>
</file>

<file path=ppt/media/image17.jpg>
</file>

<file path=ppt/media/image18.jpg>
</file>

<file path=ppt/media/image19.jpg>
</file>

<file path=ppt/media/image2.png>
</file>

<file path=ppt/media/image20.jpeg>
</file>

<file path=ppt/media/image21.png>
</file>

<file path=ppt/media/image22.png>
</file>

<file path=ppt/media/image23.png>
</file>

<file path=ppt/media/image24.png>
</file>

<file path=ppt/media/image25.png>
</file>

<file path=ppt/media/image26.jpg>
</file>

<file path=ppt/media/image27.jpg>
</file>

<file path=ppt/media/image28.png>
</file>

<file path=ppt/media/image29.jpeg>
</file>

<file path=ppt/media/image3.jpeg>
</file>

<file path=ppt/media/image30.jpeg>
</file>

<file path=ppt/media/image31.jpeg>
</file>

<file path=ppt/media/image32.jpg>
</file>

<file path=ppt/media/image33.jpg>
</file>

<file path=ppt/media/image34.jpg>
</file>

<file path=ppt/media/image35.jpg>
</file>

<file path=ppt/media/image36.jpg>
</file>

<file path=ppt/media/image37.jpg>
</file>

<file path=ppt/media/image38.jpg>
</file>

<file path=ppt/media/image39.jpg>
</file>

<file path=ppt/media/image4.png>
</file>

<file path=ppt/media/image40.png>
</file>

<file path=ppt/media/image41.png>
</file>

<file path=ppt/media/image42.png>
</file>

<file path=ppt/media/image43.png>
</file>

<file path=ppt/media/image44.png>
</file>

<file path=ppt/media/image45.png>
</file>

<file path=ppt/media/image46.jpg>
</file>

<file path=ppt/media/image47.jpg>
</file>

<file path=ppt/media/image48.png>
</file>

<file path=ppt/media/image49.png>
</file>

<file path=ppt/media/image5.png>
</file>

<file path=ppt/media/image50.png>
</file>

<file path=ppt/media/image51.png>
</file>

<file path=ppt/media/image52.jpeg>
</file>

<file path=ppt/media/image53.jpeg>
</file>

<file path=ppt/media/image54.jpeg>
</file>

<file path=ppt/media/image55.png>
</file>

<file path=ppt/media/image56.jpg>
</file>

<file path=ppt/media/image57.png>
</file>

<file path=ppt/media/image58.png>
</file>

<file path=ppt/media/image59.png>
</file>

<file path=ppt/media/image6.png>
</file>

<file path=ppt/media/image60.jpg>
</file>

<file path=ppt/media/image61.jpeg>
</file>

<file path=ppt/media/image62.jpeg>
</file>

<file path=ppt/media/image63.png>
</file>

<file path=ppt/media/image64.jpg>
</file>

<file path=ppt/media/image65.png>
</file>

<file path=ppt/media/image66.jpeg>
</file>

<file path=ppt/media/image67.jpeg>
</file>

<file path=ppt/media/image68.jpeg>
</file>

<file path=ppt/media/image69.jpeg>
</file>

<file path=ppt/media/image7.png>
</file>

<file path=ppt/media/image70.png>
</file>

<file path=ppt/media/image71.jpeg>
</file>

<file path=ppt/media/image72.jpeg>
</file>

<file path=ppt/media/image73.jpeg>
</file>

<file path=ppt/media/image74.png>
</file>

<file path=ppt/media/image75.jpeg>
</file>

<file path=ppt/media/image76.jpeg>
</file>

<file path=ppt/media/image77.png>
</file>

<file path=ppt/media/image78.png>
</file>

<file path=ppt/media/image79.png>
</file>

<file path=ppt/media/image8.png>
</file>

<file path=ppt/media/image80.png>
</file>

<file path=ppt/media/image81.png>
</file>

<file path=ppt/media/image82.jpeg>
</file>

<file path=ppt/media/image83.png>
</file>

<file path=ppt/media/image84.jpeg>
</file>

<file path=ppt/media/image85.jpg>
</file>

<file path=ppt/media/image86.jpeg>
</file>

<file path=ppt/media/image87.jpeg>
</file>

<file path=ppt/media/image88.jpg>
</file>

<file path=ppt/media/image89.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246395-4EA7-4990-A9DD-EC6C41B3069A}" type="datetimeFigureOut">
              <a:rPr lang="zh-CN" altLang="en-US" smtClean="0"/>
              <a:t>2018/9/10</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F00CA0-60E7-4C37-A63C-B2583B58B074}" type="slidenum">
              <a:rPr lang="zh-CN" altLang="en-US" smtClean="0"/>
              <a:t>‹#›</a:t>
            </a:fld>
            <a:endParaRPr lang="zh-CN" altLang="en-US"/>
          </a:p>
        </p:txBody>
      </p:sp>
    </p:spTree>
    <p:extLst>
      <p:ext uri="{BB962C8B-B14F-4D97-AF65-F5344CB8AC3E}">
        <p14:creationId xmlns:p14="http://schemas.microsoft.com/office/powerpoint/2010/main" val="912350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txBox="1">
            <a:spLocks noGrp="1" noChangeArrowheads="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eaLnBrk="1" hangingPunct="1"/>
            <a:fld id="{B8C8C991-9ABF-49CD-8879-65C3E9E5E9FA}" type="slidenum">
              <a:rPr lang="zh-CN" altLang="en-US" sz="1200">
                <a:latin typeface="Times New Roman" panose="02020603050405020304" pitchFamily="18" charset="0"/>
              </a:rPr>
              <a:pPr algn="r" eaLnBrk="1" hangingPunct="1"/>
              <a:t>4</a:t>
            </a:fld>
            <a:endParaRPr lang="en-US" altLang="zh-CN" sz="1200" dirty="0">
              <a:latin typeface="Times New Roman" panose="02020603050405020304" pitchFamily="18" charset="0"/>
            </a:endParaRPr>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en-US" smtClean="0"/>
          </a:p>
        </p:txBody>
      </p:sp>
    </p:spTree>
    <p:extLst>
      <p:ext uri="{BB962C8B-B14F-4D97-AF65-F5344CB8AC3E}">
        <p14:creationId xmlns:p14="http://schemas.microsoft.com/office/powerpoint/2010/main" val="416545198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Master" Target="../slideMasters/slideMaster1.xml"/><Relationship Id="rId4" Type="http://schemas.openxmlformats.org/officeDocument/2006/relationships/image" Target="../media/image11.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矩形 1"/>
          <p:cNvSpPr/>
          <p:nvPr userDrawn="1"/>
        </p:nvSpPr>
        <p:spPr>
          <a:xfrm>
            <a:off x="6699250" y="5181600"/>
            <a:ext cx="2447925" cy="360363"/>
          </a:xfrm>
          <a:prstGeom prst="rect">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5" name="图片 4"/>
          <p:cNvPicPr>
            <a:picLocks/>
          </p:cNvPicPr>
          <p:nvPr userDrawn="1"/>
        </p:nvPicPr>
        <p:blipFill>
          <a:blip r:embed="rId2"/>
          <a:srcRect/>
          <a:stretch>
            <a:fillRect/>
          </a:stretch>
        </p:blipFill>
        <p:spPr bwMode="auto">
          <a:xfrm>
            <a:off x="6680200" y="2728913"/>
            <a:ext cx="2339975" cy="1655762"/>
          </a:xfrm>
          <a:prstGeom prst="rect">
            <a:avLst/>
          </a:prstGeom>
          <a:noFill/>
          <a:ln w="28575">
            <a:solidFill>
              <a:srgbClr val="FF9300"/>
            </a:solidFill>
            <a:miter lim="800000"/>
            <a:headEnd/>
            <a:tailEnd/>
          </a:ln>
        </p:spPr>
      </p:pic>
      <p:sp>
        <p:nvSpPr>
          <p:cNvPr id="8" name="矩形 7"/>
          <p:cNvSpPr/>
          <p:nvPr userDrawn="1"/>
        </p:nvSpPr>
        <p:spPr>
          <a:xfrm>
            <a:off x="4819650" y="6305550"/>
            <a:ext cx="1200150" cy="576263"/>
          </a:xfrm>
          <a:prstGeom prst="rect">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矩形 8"/>
          <p:cNvSpPr/>
          <p:nvPr userDrawn="1"/>
        </p:nvSpPr>
        <p:spPr>
          <a:xfrm>
            <a:off x="4819650" y="0"/>
            <a:ext cx="1200150" cy="792163"/>
          </a:xfrm>
          <a:prstGeom prst="rect">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 name="矩形 9"/>
          <p:cNvSpPr/>
          <p:nvPr userDrawn="1"/>
        </p:nvSpPr>
        <p:spPr>
          <a:xfrm>
            <a:off x="0" y="2752724"/>
            <a:ext cx="4140200" cy="1651001"/>
          </a:xfrm>
          <a:prstGeom prst="rect">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 name="圆角矩形 11"/>
          <p:cNvSpPr/>
          <p:nvPr userDrawn="1"/>
        </p:nvSpPr>
        <p:spPr>
          <a:xfrm>
            <a:off x="3582988" y="4546600"/>
            <a:ext cx="539750" cy="539750"/>
          </a:xfrm>
          <a:prstGeom prst="roundRect">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13" name="直接连接符 12"/>
          <p:cNvCxnSpPr/>
          <p:nvPr userDrawn="1"/>
        </p:nvCxnSpPr>
        <p:spPr>
          <a:xfrm>
            <a:off x="3409950" y="4546600"/>
            <a:ext cx="0" cy="576263"/>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5" name="TextBox 1"/>
          <p:cNvSpPr txBox="1">
            <a:spLocks noChangeArrowheads="1"/>
          </p:cNvSpPr>
          <p:nvPr userDrawn="1"/>
        </p:nvSpPr>
        <p:spPr bwMode="auto">
          <a:xfrm>
            <a:off x="-165100" y="3700463"/>
            <a:ext cx="458628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algn="ctr" eaLnBrk="1" hangingPunct="1">
              <a:defRPr/>
            </a:pPr>
            <a:r>
              <a:rPr lang="en-US" altLang="zh-CN" sz="3200" b="1" dirty="0" smtClean="0">
                <a:solidFill>
                  <a:schemeClr val="bg1"/>
                </a:solidFill>
                <a:effectLst>
                  <a:outerShdw blurRad="38100" dist="38100" dir="2700000" algn="tl">
                    <a:srgbClr val="000000">
                      <a:alpha val="43137"/>
                    </a:srgbClr>
                  </a:outerShdw>
                </a:effectLst>
              </a:rPr>
              <a:t>Computer Graphics</a:t>
            </a:r>
          </a:p>
        </p:txBody>
      </p:sp>
      <p:pic>
        <p:nvPicPr>
          <p:cNvPr id="16" name="图片 15"/>
          <p:cNvPicPr>
            <a:picLocks noChangeAspect="1"/>
          </p:cNvPicPr>
          <p:nvPr userDrawn="1"/>
        </p:nvPicPr>
        <p:blipFill>
          <a:blip r:embed="rId3"/>
          <a:stretch>
            <a:fillRect/>
          </a:stretch>
        </p:blipFill>
        <p:spPr>
          <a:xfrm>
            <a:off x="1731963" y="932945"/>
            <a:ext cx="2390775" cy="1714500"/>
          </a:xfrm>
          <a:prstGeom prst="rect">
            <a:avLst/>
          </a:prstGeom>
        </p:spPr>
      </p:pic>
      <p:grpSp>
        <p:nvGrpSpPr>
          <p:cNvPr id="19" name="Group 15"/>
          <p:cNvGrpSpPr>
            <a:grpSpLocks/>
          </p:cNvGrpSpPr>
          <p:nvPr userDrawn="1"/>
        </p:nvGrpSpPr>
        <p:grpSpPr bwMode="auto">
          <a:xfrm>
            <a:off x="88900" y="6513"/>
            <a:ext cx="1282700" cy="1226218"/>
            <a:chOff x="3600" y="3675"/>
            <a:chExt cx="432" cy="432"/>
          </a:xfrm>
        </p:grpSpPr>
        <p:sp>
          <p:nvSpPr>
            <p:cNvPr id="20" name="Oval 14"/>
            <p:cNvSpPr>
              <a:spLocks noChangeArrowheads="1"/>
            </p:cNvSpPr>
            <p:nvPr userDrawn="1"/>
          </p:nvSpPr>
          <p:spPr bwMode="auto">
            <a:xfrm>
              <a:off x="3618" y="3709"/>
              <a:ext cx="396" cy="380"/>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defRPr/>
              </a:pPr>
              <a:endParaRPr lang="zh-CN" altLang="en-US" sz="2400" smtClean="0"/>
            </a:p>
          </p:txBody>
        </p:sp>
        <p:pic>
          <p:nvPicPr>
            <p:cNvPr id="21" name="Picture 79" descr="传媒大学LOGO"/>
            <p:cNvPicPr>
              <a:picLocks noChangeAspect="1" noChangeArrowheads="1"/>
            </p:cNvPicPr>
            <p:nvPr userDrawn="1"/>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600" y="3675"/>
              <a:ext cx="432" cy="4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7" name="图片 16"/>
          <p:cNvPicPr>
            <a:picLocks noChangeAspect="1"/>
          </p:cNvPicPr>
          <p:nvPr userDrawn="1"/>
        </p:nvPicPr>
        <p:blipFill>
          <a:blip r:embed="rId5"/>
          <a:stretch>
            <a:fillRect/>
          </a:stretch>
        </p:blipFill>
        <p:spPr>
          <a:xfrm>
            <a:off x="4210050" y="2679701"/>
            <a:ext cx="2400300" cy="1724025"/>
          </a:xfrm>
          <a:prstGeom prst="rect">
            <a:avLst/>
          </a:prstGeom>
        </p:spPr>
      </p:pic>
      <p:pic>
        <p:nvPicPr>
          <p:cNvPr id="3" name="图片 2"/>
          <p:cNvPicPr>
            <a:picLocks noChangeAspect="1"/>
          </p:cNvPicPr>
          <p:nvPr userDrawn="1"/>
        </p:nvPicPr>
        <p:blipFill>
          <a:blip r:embed="rId6"/>
          <a:stretch>
            <a:fillRect/>
          </a:stretch>
        </p:blipFill>
        <p:spPr>
          <a:xfrm>
            <a:off x="4210050" y="4459331"/>
            <a:ext cx="2400300" cy="1714500"/>
          </a:xfrm>
          <a:prstGeom prst="rect">
            <a:avLst/>
          </a:prstGeom>
        </p:spPr>
      </p:pic>
      <p:pic>
        <p:nvPicPr>
          <p:cNvPr id="6" name="图片 5"/>
          <p:cNvPicPr>
            <a:picLocks noChangeAspect="1"/>
          </p:cNvPicPr>
          <p:nvPr userDrawn="1"/>
        </p:nvPicPr>
        <p:blipFill>
          <a:blip r:embed="rId7"/>
          <a:stretch>
            <a:fillRect/>
          </a:stretch>
        </p:blipFill>
        <p:spPr>
          <a:xfrm>
            <a:off x="4232275" y="899342"/>
            <a:ext cx="2390775" cy="1714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wipe(up)">
                                      <p:cBhvr>
                                        <p:cTn id="10" dur="500"/>
                                        <p:tgtEl>
                                          <p:spTgt spid="9"/>
                                        </p:tgtEl>
                                      </p:cBhvr>
                                    </p:animEffect>
                                  </p:childTnLst>
                                </p:cTn>
                              </p:par>
                              <p:par>
                                <p:cTn id="11" presetID="22" presetClass="entr" presetSubtype="2"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right)">
                                      <p:cBhvr>
                                        <p:cTn id="13" dur="500"/>
                                        <p:tgtEl>
                                          <p:spTgt spid="2"/>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down)">
                                      <p:cBhvr>
                                        <p:cTn id="16" dur="500"/>
                                        <p:tgtEl>
                                          <p:spTgt spid="10"/>
                                        </p:tgtEl>
                                      </p:cBhvr>
                                    </p:animEffect>
                                  </p:childTnLst>
                                </p:cTn>
                              </p:par>
                              <p:par>
                                <p:cTn id="17" presetID="23" presetClass="entr" presetSubtype="528" fill="hold" nodeType="withEffect">
                                  <p:stCondLst>
                                    <p:cond delay="45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 calcmode="lin" valueType="num">
                                      <p:cBhvr>
                                        <p:cTn id="21" dur="500" fill="hold"/>
                                        <p:tgtEl>
                                          <p:spTgt spid="5"/>
                                        </p:tgtEl>
                                        <p:attrNameLst>
                                          <p:attrName>ppt_x</p:attrName>
                                        </p:attrNameLst>
                                      </p:cBhvr>
                                      <p:tavLst>
                                        <p:tav tm="0">
                                          <p:val>
                                            <p:fltVal val="0.5"/>
                                          </p:val>
                                        </p:tav>
                                        <p:tav tm="100000">
                                          <p:val>
                                            <p:strVal val="#ppt_x"/>
                                          </p:val>
                                        </p:tav>
                                      </p:tavLst>
                                    </p:anim>
                                    <p:anim calcmode="lin" valueType="num">
                                      <p:cBhvr>
                                        <p:cTn id="22" dur="500" fill="hold"/>
                                        <p:tgtEl>
                                          <p:spTgt spid="5"/>
                                        </p:tgtEl>
                                        <p:attrNameLst>
                                          <p:attrName>ppt_y</p:attrName>
                                        </p:attrNameLst>
                                      </p:cBhvr>
                                      <p:tavLst>
                                        <p:tav tm="0">
                                          <p:val>
                                            <p:fltVal val="0.5"/>
                                          </p:val>
                                        </p:tav>
                                        <p:tav tm="100000">
                                          <p:val>
                                            <p:strVal val="#ppt_y"/>
                                          </p:val>
                                        </p:tav>
                                      </p:tavLst>
                                    </p:anim>
                                  </p:childTnLst>
                                </p:cTn>
                              </p:par>
                              <p:par>
                                <p:cTn id="23" presetID="2" presetClass="entr" presetSubtype="4" fill="hold" grpId="0" nodeType="withEffect">
                                  <p:stCondLst>
                                    <p:cond delay="800"/>
                                  </p:stCondLst>
                                  <p:childTnLst>
                                    <p:set>
                                      <p:cBhvr>
                                        <p:cTn id="24" dur="1" fill="hold">
                                          <p:stCondLst>
                                            <p:cond delay="0"/>
                                          </p:stCondLst>
                                        </p:cTn>
                                        <p:tgtEl>
                                          <p:spTgt spid="15"/>
                                        </p:tgtEl>
                                        <p:attrNameLst>
                                          <p:attrName>style.visibility</p:attrName>
                                        </p:attrNameLst>
                                      </p:cBhvr>
                                      <p:to>
                                        <p:strVal val="visible"/>
                                      </p:to>
                                    </p:set>
                                    <p:anim calcmode="lin" valueType="num">
                                      <p:cBhvr additive="base">
                                        <p:cTn id="25" dur="500" fill="hold"/>
                                        <p:tgtEl>
                                          <p:spTgt spid="15"/>
                                        </p:tgtEl>
                                        <p:attrNameLst>
                                          <p:attrName>ppt_x</p:attrName>
                                        </p:attrNameLst>
                                      </p:cBhvr>
                                      <p:tavLst>
                                        <p:tav tm="0">
                                          <p:val>
                                            <p:strVal val="#ppt_x"/>
                                          </p:val>
                                        </p:tav>
                                        <p:tav tm="100000">
                                          <p:val>
                                            <p:strVal val="#ppt_x"/>
                                          </p:val>
                                        </p:tav>
                                      </p:tavLst>
                                    </p:anim>
                                    <p:anim calcmode="lin" valueType="num">
                                      <p:cBhvr additive="base">
                                        <p:cTn id="26" dur="500" fill="hold"/>
                                        <p:tgtEl>
                                          <p:spTgt spid="15"/>
                                        </p:tgtEl>
                                        <p:attrNameLst>
                                          <p:attrName>ppt_y</p:attrName>
                                        </p:attrNameLst>
                                      </p:cBhvr>
                                      <p:tavLst>
                                        <p:tav tm="0">
                                          <p:val>
                                            <p:strVal val="1+#ppt_h/2"/>
                                          </p:val>
                                        </p:tav>
                                        <p:tav tm="100000">
                                          <p:val>
                                            <p:strVal val="#ppt_y"/>
                                          </p:val>
                                        </p:tav>
                                      </p:tavLst>
                                    </p:anim>
                                  </p:childTnLst>
                                </p:cTn>
                              </p:par>
                              <p:par>
                                <p:cTn id="27" presetID="45" presetClass="entr" presetSubtype="0" fill="hold" grpId="0" nodeType="withEffect">
                                  <p:stCondLst>
                                    <p:cond delay="50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500"/>
                                        <p:tgtEl>
                                          <p:spTgt spid="12"/>
                                        </p:tgtEl>
                                      </p:cBhvr>
                                    </p:animEffect>
                                    <p:anim calcmode="lin" valueType="num">
                                      <p:cBhvr>
                                        <p:cTn id="30" dur="500" fill="hold"/>
                                        <p:tgtEl>
                                          <p:spTgt spid="12"/>
                                        </p:tgtEl>
                                        <p:attrNameLst>
                                          <p:attrName>ppt_w</p:attrName>
                                        </p:attrNameLst>
                                      </p:cBhvr>
                                      <p:tavLst>
                                        <p:tav tm="0" fmla="#ppt_w*sin(2.5*pi*$)">
                                          <p:val>
                                            <p:fltVal val="0"/>
                                          </p:val>
                                        </p:tav>
                                        <p:tav tm="100000">
                                          <p:val>
                                            <p:fltVal val="1"/>
                                          </p:val>
                                        </p:tav>
                                      </p:tavLst>
                                    </p:anim>
                                    <p:anim calcmode="lin" valueType="num">
                                      <p:cBhvr>
                                        <p:cTn id="31" dur="500" fill="hold"/>
                                        <p:tgtEl>
                                          <p:spTgt spid="12"/>
                                        </p:tgtEl>
                                        <p:attrNameLst>
                                          <p:attrName>ppt_h</p:attrName>
                                        </p:attrNameLst>
                                      </p:cBhvr>
                                      <p:tavLst>
                                        <p:tav tm="0">
                                          <p:val>
                                            <p:strVal val="#ppt_h"/>
                                          </p:val>
                                        </p:tav>
                                        <p:tav tm="100000">
                                          <p:val>
                                            <p:strVal val="#ppt_h"/>
                                          </p:val>
                                        </p:tav>
                                      </p:tavLst>
                                    </p:anim>
                                  </p:childTnLst>
                                </p:cTn>
                              </p:par>
                              <p:par>
                                <p:cTn id="32" presetID="22" presetClass="entr" presetSubtype="4" fill="hold" nodeType="withEffect">
                                  <p:stCondLst>
                                    <p:cond delay="600"/>
                                  </p:stCondLst>
                                  <p:childTnLst>
                                    <p:set>
                                      <p:cBhvr>
                                        <p:cTn id="33" dur="1" fill="hold">
                                          <p:stCondLst>
                                            <p:cond delay="0"/>
                                          </p:stCondLst>
                                        </p:cTn>
                                        <p:tgtEl>
                                          <p:spTgt spid="13"/>
                                        </p:tgtEl>
                                        <p:attrNameLst>
                                          <p:attrName>style.visibility</p:attrName>
                                        </p:attrNameLst>
                                      </p:cBhvr>
                                      <p:to>
                                        <p:strVal val="visible"/>
                                      </p:to>
                                    </p:set>
                                    <p:animEffect transition="in" filter="wipe(down)">
                                      <p:cBhvr>
                                        <p:cTn id="34" dur="500"/>
                                        <p:tgtEl>
                                          <p:spTgt spid="13"/>
                                        </p:tgtEl>
                                      </p:cBhvr>
                                    </p:animEffect>
                                  </p:childTnLst>
                                </p:cTn>
                              </p:par>
                              <p:par>
                                <p:cTn id="35" presetID="23" presetClass="entr" presetSubtype="16" fill="hold" nodeType="withEffect">
                                  <p:stCondLst>
                                    <p:cond delay="600"/>
                                  </p:stCondLst>
                                  <p:childTnLst>
                                    <p:set>
                                      <p:cBhvr>
                                        <p:cTn id="36" dur="1" fill="hold">
                                          <p:stCondLst>
                                            <p:cond delay="0"/>
                                          </p:stCondLst>
                                        </p:cTn>
                                        <p:tgtEl>
                                          <p:spTgt spid="16"/>
                                        </p:tgtEl>
                                        <p:attrNameLst>
                                          <p:attrName>style.visibility</p:attrName>
                                        </p:attrNameLst>
                                      </p:cBhvr>
                                      <p:to>
                                        <p:strVal val="visible"/>
                                      </p:to>
                                    </p:set>
                                    <p:anim calcmode="lin" valueType="num">
                                      <p:cBhvr>
                                        <p:cTn id="37" dur="500" fill="hold"/>
                                        <p:tgtEl>
                                          <p:spTgt spid="16"/>
                                        </p:tgtEl>
                                        <p:attrNameLst>
                                          <p:attrName>ppt_w</p:attrName>
                                        </p:attrNameLst>
                                      </p:cBhvr>
                                      <p:tavLst>
                                        <p:tav tm="0">
                                          <p:val>
                                            <p:fltVal val="0"/>
                                          </p:val>
                                        </p:tav>
                                        <p:tav tm="100000">
                                          <p:val>
                                            <p:strVal val="#ppt_w"/>
                                          </p:val>
                                        </p:tav>
                                      </p:tavLst>
                                    </p:anim>
                                    <p:anim calcmode="lin" valueType="num">
                                      <p:cBhvr>
                                        <p:cTn id="38" dur="500" fill="hold"/>
                                        <p:tgtEl>
                                          <p:spTgt spid="16"/>
                                        </p:tgtEl>
                                        <p:attrNameLst>
                                          <p:attrName>ppt_h</p:attrName>
                                        </p:attrNameLst>
                                      </p:cBhvr>
                                      <p:tavLst>
                                        <p:tav tm="0">
                                          <p:val>
                                            <p:fltVal val="0"/>
                                          </p:val>
                                        </p:tav>
                                        <p:tav tm="100000">
                                          <p:val>
                                            <p:strVal val="#ppt_h"/>
                                          </p:val>
                                        </p:tav>
                                      </p:tavLst>
                                    </p:anim>
                                  </p:childTnLst>
                                </p:cTn>
                              </p:par>
                              <p:par>
                                <p:cTn id="39" presetID="23" presetClass="entr" presetSubtype="16" fill="hold" nodeType="withEffect">
                                  <p:stCondLst>
                                    <p:cond delay="600"/>
                                  </p:stCondLst>
                                  <p:childTnLst>
                                    <p:set>
                                      <p:cBhvr>
                                        <p:cTn id="40" dur="1" fill="hold">
                                          <p:stCondLst>
                                            <p:cond delay="0"/>
                                          </p:stCondLst>
                                        </p:cTn>
                                        <p:tgtEl>
                                          <p:spTgt spid="6"/>
                                        </p:tgtEl>
                                        <p:attrNameLst>
                                          <p:attrName>style.visibility</p:attrName>
                                        </p:attrNameLst>
                                      </p:cBhvr>
                                      <p:to>
                                        <p:strVal val="visible"/>
                                      </p:to>
                                    </p:set>
                                    <p:anim calcmode="lin" valueType="num">
                                      <p:cBhvr>
                                        <p:cTn id="41" dur="500" fill="hold"/>
                                        <p:tgtEl>
                                          <p:spTgt spid="6"/>
                                        </p:tgtEl>
                                        <p:attrNameLst>
                                          <p:attrName>ppt_w</p:attrName>
                                        </p:attrNameLst>
                                      </p:cBhvr>
                                      <p:tavLst>
                                        <p:tav tm="0">
                                          <p:val>
                                            <p:fltVal val="0"/>
                                          </p:val>
                                        </p:tav>
                                        <p:tav tm="100000">
                                          <p:val>
                                            <p:strVal val="#ppt_w"/>
                                          </p:val>
                                        </p:tav>
                                      </p:tavLst>
                                    </p:anim>
                                    <p:anim calcmode="lin" valueType="num">
                                      <p:cBhvr>
                                        <p:cTn id="42" dur="500" fill="hold"/>
                                        <p:tgtEl>
                                          <p:spTgt spid="6"/>
                                        </p:tgtEl>
                                        <p:attrNameLst>
                                          <p:attrName>ppt_h</p:attrName>
                                        </p:attrNameLst>
                                      </p:cBhvr>
                                      <p:tavLst>
                                        <p:tav tm="0">
                                          <p:val>
                                            <p:fltVal val="0"/>
                                          </p:val>
                                        </p:tav>
                                        <p:tav tm="100000">
                                          <p:val>
                                            <p:strVal val="#ppt_h"/>
                                          </p:val>
                                        </p:tav>
                                      </p:tavLst>
                                    </p:anim>
                                  </p:childTnLst>
                                </p:cTn>
                              </p:par>
                              <p:par>
                                <p:cTn id="43" presetID="23" presetClass="entr" presetSubtype="16" fill="hold" nodeType="withEffect">
                                  <p:stCondLst>
                                    <p:cond delay="600"/>
                                  </p:stCondLst>
                                  <p:childTnLst>
                                    <p:set>
                                      <p:cBhvr>
                                        <p:cTn id="44" dur="1" fill="hold">
                                          <p:stCondLst>
                                            <p:cond delay="0"/>
                                          </p:stCondLst>
                                        </p:cTn>
                                        <p:tgtEl>
                                          <p:spTgt spid="3"/>
                                        </p:tgtEl>
                                        <p:attrNameLst>
                                          <p:attrName>style.visibility</p:attrName>
                                        </p:attrNameLst>
                                      </p:cBhvr>
                                      <p:to>
                                        <p:strVal val="visible"/>
                                      </p:to>
                                    </p:set>
                                    <p:anim calcmode="lin" valueType="num">
                                      <p:cBhvr>
                                        <p:cTn id="45" dur="500" fill="hold"/>
                                        <p:tgtEl>
                                          <p:spTgt spid="3"/>
                                        </p:tgtEl>
                                        <p:attrNameLst>
                                          <p:attrName>ppt_w</p:attrName>
                                        </p:attrNameLst>
                                      </p:cBhvr>
                                      <p:tavLst>
                                        <p:tav tm="0">
                                          <p:val>
                                            <p:fltVal val="0"/>
                                          </p:val>
                                        </p:tav>
                                        <p:tav tm="100000">
                                          <p:val>
                                            <p:strVal val="#ppt_w"/>
                                          </p:val>
                                        </p:tav>
                                      </p:tavLst>
                                    </p:anim>
                                    <p:anim calcmode="lin" valueType="num">
                                      <p:cBhvr>
                                        <p:cTn id="46" dur="500" fill="hold"/>
                                        <p:tgtEl>
                                          <p:spTgt spid="3"/>
                                        </p:tgtEl>
                                        <p:attrNameLst>
                                          <p:attrName>ppt_h</p:attrName>
                                        </p:attrNameLst>
                                      </p:cBhvr>
                                      <p:tavLst>
                                        <p:tav tm="0">
                                          <p:val>
                                            <p:fltVal val="0"/>
                                          </p:val>
                                        </p:tav>
                                        <p:tav tm="100000">
                                          <p:val>
                                            <p:strVal val="#ppt_h"/>
                                          </p:val>
                                        </p:tav>
                                      </p:tavLst>
                                    </p:anim>
                                  </p:childTnLst>
                                </p:cTn>
                              </p:par>
                              <p:par>
                                <p:cTn id="47" presetID="53" presetClass="entr" presetSubtype="16" fill="hold" nodeType="withEffect">
                                  <p:stCondLst>
                                    <p:cond delay="600"/>
                                  </p:stCondLst>
                                  <p:childTnLst>
                                    <p:set>
                                      <p:cBhvr>
                                        <p:cTn id="48" dur="1" fill="hold">
                                          <p:stCondLst>
                                            <p:cond delay="0"/>
                                          </p:stCondLst>
                                        </p:cTn>
                                        <p:tgtEl>
                                          <p:spTgt spid="17"/>
                                        </p:tgtEl>
                                        <p:attrNameLst>
                                          <p:attrName>style.visibility</p:attrName>
                                        </p:attrNameLst>
                                      </p:cBhvr>
                                      <p:to>
                                        <p:strVal val="visible"/>
                                      </p:to>
                                    </p:set>
                                    <p:anim calcmode="lin" valueType="num">
                                      <p:cBhvr>
                                        <p:cTn id="49" dur="500" fill="hold"/>
                                        <p:tgtEl>
                                          <p:spTgt spid="17"/>
                                        </p:tgtEl>
                                        <p:attrNameLst>
                                          <p:attrName>ppt_w</p:attrName>
                                        </p:attrNameLst>
                                      </p:cBhvr>
                                      <p:tavLst>
                                        <p:tav tm="0">
                                          <p:val>
                                            <p:fltVal val="0"/>
                                          </p:val>
                                        </p:tav>
                                        <p:tav tm="100000">
                                          <p:val>
                                            <p:strVal val="#ppt_w"/>
                                          </p:val>
                                        </p:tav>
                                      </p:tavLst>
                                    </p:anim>
                                    <p:anim calcmode="lin" valueType="num">
                                      <p:cBhvr>
                                        <p:cTn id="50" dur="500" fill="hold"/>
                                        <p:tgtEl>
                                          <p:spTgt spid="17"/>
                                        </p:tgtEl>
                                        <p:attrNameLst>
                                          <p:attrName>ppt_h</p:attrName>
                                        </p:attrNameLst>
                                      </p:cBhvr>
                                      <p:tavLst>
                                        <p:tav tm="0">
                                          <p:val>
                                            <p:fltVal val="0"/>
                                          </p:val>
                                        </p:tav>
                                        <p:tav tm="100000">
                                          <p:val>
                                            <p:strVal val="#ppt_h"/>
                                          </p:val>
                                        </p:tav>
                                      </p:tavLst>
                                    </p:anim>
                                    <p:animEffect transition="in" filter="fade">
                                      <p:cBhvr>
                                        <p:cTn id="5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animBg="1"/>
      <p:bldP spid="9" grpId="0" animBg="1"/>
      <p:bldP spid="10" grpId="0" animBg="1"/>
      <p:bldP spid="12" grpId="0" animBg="1"/>
      <p:bldP spid="15" grpId="0"/>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5" name="矩形 4"/>
          <p:cNvSpPr/>
          <p:nvPr userDrawn="1"/>
        </p:nvSpPr>
        <p:spPr>
          <a:xfrm>
            <a:off x="-7938" y="6042025"/>
            <a:ext cx="9188451" cy="815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pic>
        <p:nvPicPr>
          <p:cNvPr id="6" name="Picture 6"/>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314700" y="6345238"/>
            <a:ext cx="58293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9"/>
          <p:cNvSpPr txBox="1">
            <a:spLocks noChangeArrowheads="1"/>
          </p:cNvSpPr>
          <p:nvPr userDrawn="1"/>
        </p:nvSpPr>
        <p:spPr bwMode="auto">
          <a:xfrm>
            <a:off x="3722688" y="6346825"/>
            <a:ext cx="498157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buFont typeface="Wingdings" pitchFamily="2" charset="2"/>
              <a:buChar char="n"/>
              <a:defRPr/>
            </a:pPr>
            <a:r>
              <a:rPr lang="en-US" altLang="zh-CN" sz="1400" b="1" dirty="0" smtClean="0">
                <a:solidFill>
                  <a:schemeClr val="bg1"/>
                </a:solidFill>
                <a:latin typeface="Verdana" pitchFamily="34" charset="0"/>
              </a:rPr>
              <a:t> Computer Graphics</a:t>
            </a:r>
          </a:p>
        </p:txBody>
      </p:sp>
      <p:sp>
        <p:nvSpPr>
          <p:cNvPr id="8" name="Freeform 2670"/>
          <p:cNvSpPr>
            <a:spLocks noEditPoints="1"/>
          </p:cNvSpPr>
          <p:nvPr userDrawn="1"/>
        </p:nvSpPr>
        <p:spPr bwMode="auto">
          <a:xfrm>
            <a:off x="2786063" y="6273800"/>
            <a:ext cx="403225" cy="406400"/>
          </a:xfrm>
          <a:custGeom>
            <a:avLst/>
            <a:gdLst>
              <a:gd name="T0" fmla="*/ 2147483647 w 300"/>
              <a:gd name="T1" fmla="*/ 2147483647 h 302"/>
              <a:gd name="T2" fmla="*/ 2147483647 w 300"/>
              <a:gd name="T3" fmla="*/ 2147483647 h 302"/>
              <a:gd name="T4" fmla="*/ 2147483647 w 300"/>
              <a:gd name="T5" fmla="*/ 2147483647 h 302"/>
              <a:gd name="T6" fmla="*/ 2147483647 w 300"/>
              <a:gd name="T7" fmla="*/ 2147483647 h 302"/>
              <a:gd name="T8" fmla="*/ 2147483647 w 300"/>
              <a:gd name="T9" fmla="*/ 2147483647 h 302"/>
              <a:gd name="T10" fmla="*/ 2147483647 w 300"/>
              <a:gd name="T11" fmla="*/ 2147483647 h 302"/>
              <a:gd name="T12" fmla="*/ 0 w 300"/>
              <a:gd name="T13" fmla="*/ 2147483647 h 302"/>
              <a:gd name="T14" fmla="*/ 0 w 300"/>
              <a:gd name="T15" fmla="*/ 2147483647 h 302"/>
              <a:gd name="T16" fmla="*/ 2147483647 w 300"/>
              <a:gd name="T17" fmla="*/ 2147483647 h 302"/>
              <a:gd name="T18" fmla="*/ 2147483647 w 300"/>
              <a:gd name="T19" fmla="*/ 2147483647 h 302"/>
              <a:gd name="T20" fmla="*/ 2147483647 w 300"/>
              <a:gd name="T21" fmla="*/ 2147483647 h 302"/>
              <a:gd name="T22" fmla="*/ 2147483647 w 300"/>
              <a:gd name="T23" fmla="*/ 2147483647 h 302"/>
              <a:gd name="T24" fmla="*/ 2147483647 w 300"/>
              <a:gd name="T25" fmla="*/ 0 h 302"/>
              <a:gd name="T26" fmla="*/ 2147483647 w 300"/>
              <a:gd name="T27" fmla="*/ 2147483647 h 302"/>
              <a:gd name="T28" fmla="*/ 2147483647 w 300"/>
              <a:gd name="T29" fmla="*/ 2147483647 h 302"/>
              <a:gd name="T30" fmla="*/ 2147483647 w 300"/>
              <a:gd name="T31" fmla="*/ 2147483647 h 302"/>
              <a:gd name="T32" fmla="*/ 2147483647 w 300"/>
              <a:gd name="T33" fmla="*/ 2147483647 h 302"/>
              <a:gd name="T34" fmla="*/ 2147483647 w 300"/>
              <a:gd name="T35" fmla="*/ 2147483647 h 302"/>
              <a:gd name="T36" fmla="*/ 2147483647 w 300"/>
              <a:gd name="T37" fmla="*/ 2147483647 h 302"/>
              <a:gd name="T38" fmla="*/ 2147483647 w 300"/>
              <a:gd name="T39" fmla="*/ 2147483647 h 302"/>
              <a:gd name="T40" fmla="*/ 2147483647 w 300"/>
              <a:gd name="T41" fmla="*/ 2147483647 h 302"/>
              <a:gd name="T42" fmla="*/ 2147483647 w 300"/>
              <a:gd name="T43" fmla="*/ 2147483647 h 302"/>
              <a:gd name="T44" fmla="*/ 2147483647 w 300"/>
              <a:gd name="T45" fmla="*/ 2147483647 h 302"/>
              <a:gd name="T46" fmla="*/ 2147483647 w 300"/>
              <a:gd name="T47" fmla="*/ 2147483647 h 302"/>
              <a:gd name="T48" fmla="*/ 2147483647 w 300"/>
              <a:gd name="T49" fmla="*/ 2147483647 h 302"/>
              <a:gd name="T50" fmla="*/ 2147483647 w 300"/>
              <a:gd name="T51" fmla="*/ 2147483647 h 302"/>
              <a:gd name="T52" fmla="*/ 2147483647 w 300"/>
              <a:gd name="T53" fmla="*/ 2147483647 h 302"/>
              <a:gd name="T54" fmla="*/ 2147483647 w 300"/>
              <a:gd name="T55" fmla="*/ 2147483647 h 302"/>
              <a:gd name="T56" fmla="*/ 2147483647 w 300"/>
              <a:gd name="T57" fmla="*/ 2147483647 h 302"/>
              <a:gd name="T58" fmla="*/ 2147483647 w 300"/>
              <a:gd name="T59" fmla="*/ 2147483647 h 302"/>
              <a:gd name="T60" fmla="*/ 2147483647 w 300"/>
              <a:gd name="T61" fmla="*/ 2147483647 h 302"/>
              <a:gd name="T62" fmla="*/ 2147483647 w 300"/>
              <a:gd name="T63" fmla="*/ 2147483647 h 302"/>
              <a:gd name="T64" fmla="*/ 2147483647 w 300"/>
              <a:gd name="T65" fmla="*/ 2147483647 h 302"/>
              <a:gd name="T66" fmla="*/ 2147483647 w 300"/>
              <a:gd name="T67" fmla="*/ 2147483647 h 302"/>
              <a:gd name="T68" fmla="*/ 2147483647 w 300"/>
              <a:gd name="T69" fmla="*/ 2147483647 h 302"/>
              <a:gd name="T70" fmla="*/ 2147483647 w 300"/>
              <a:gd name="T71" fmla="*/ 2147483647 h 302"/>
              <a:gd name="T72" fmla="*/ 2147483647 w 300"/>
              <a:gd name="T73" fmla="*/ 2147483647 h 302"/>
              <a:gd name="T74" fmla="*/ 2147483647 w 300"/>
              <a:gd name="T75" fmla="*/ 2147483647 h 302"/>
              <a:gd name="T76" fmla="*/ 2147483647 w 300"/>
              <a:gd name="T77" fmla="*/ 2147483647 h 302"/>
              <a:gd name="T78" fmla="*/ 2147483647 w 300"/>
              <a:gd name="T79" fmla="*/ 2147483647 h 302"/>
              <a:gd name="T80" fmla="*/ 2147483647 w 300"/>
              <a:gd name="T81" fmla="*/ 2147483647 h 302"/>
              <a:gd name="T82" fmla="*/ 2147483647 w 300"/>
              <a:gd name="T83" fmla="*/ 2147483647 h 302"/>
              <a:gd name="T84" fmla="*/ 2147483647 w 300"/>
              <a:gd name="T85" fmla="*/ 2147483647 h 302"/>
              <a:gd name="T86" fmla="*/ 2147483647 w 300"/>
              <a:gd name="T87" fmla="*/ 2147483647 h 302"/>
              <a:gd name="T88" fmla="*/ 2147483647 w 300"/>
              <a:gd name="T89" fmla="*/ 2147483647 h 302"/>
              <a:gd name="T90" fmla="*/ 2147483647 w 300"/>
              <a:gd name="T91" fmla="*/ 2147483647 h 302"/>
              <a:gd name="T92" fmla="*/ 2147483647 w 300"/>
              <a:gd name="T93" fmla="*/ 2147483647 h 302"/>
              <a:gd name="T94" fmla="*/ 2147483647 w 300"/>
              <a:gd name="T95" fmla="*/ 2147483647 h 302"/>
              <a:gd name="T96" fmla="*/ 2147483647 w 300"/>
              <a:gd name="T97" fmla="*/ 2147483647 h 302"/>
              <a:gd name="T98" fmla="*/ 2147483647 w 300"/>
              <a:gd name="T99" fmla="*/ 2147483647 h 302"/>
              <a:gd name="T100" fmla="*/ 2147483647 w 300"/>
              <a:gd name="T101" fmla="*/ 2147483647 h 302"/>
              <a:gd name="T102" fmla="*/ 2147483647 w 300"/>
              <a:gd name="T103" fmla="*/ 2147483647 h 302"/>
              <a:gd name="T104" fmla="*/ 2147483647 w 300"/>
              <a:gd name="T105" fmla="*/ 2147483647 h 302"/>
              <a:gd name="T106" fmla="*/ 2147483647 w 300"/>
              <a:gd name="T107" fmla="*/ 2147483647 h 302"/>
              <a:gd name="T108" fmla="*/ 2147483647 w 300"/>
              <a:gd name="T109" fmla="*/ 2147483647 h 302"/>
              <a:gd name="T110" fmla="*/ 2147483647 w 300"/>
              <a:gd name="T111" fmla="*/ 2147483647 h 302"/>
              <a:gd name="T112" fmla="*/ 2147483647 w 300"/>
              <a:gd name="T113" fmla="*/ 2147483647 h 302"/>
              <a:gd name="T114" fmla="*/ 2147483647 w 300"/>
              <a:gd name="T115" fmla="*/ 2147483647 h 302"/>
              <a:gd name="T116" fmla="*/ 2147483647 w 300"/>
              <a:gd name="T117" fmla="*/ 2147483647 h 302"/>
              <a:gd name="T118" fmla="*/ 2147483647 w 300"/>
              <a:gd name="T119" fmla="*/ 2147483647 h 302"/>
              <a:gd name="T120" fmla="*/ 2147483647 w 300"/>
              <a:gd name="T121" fmla="*/ 2147483647 h 302"/>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300"/>
              <a:gd name="T184" fmla="*/ 0 h 302"/>
              <a:gd name="T185" fmla="*/ 300 w 300"/>
              <a:gd name="T186" fmla="*/ 302 h 302"/>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300" h="302">
                <a:moveTo>
                  <a:pt x="140" y="278"/>
                </a:moveTo>
                <a:lnTo>
                  <a:pt x="140" y="278"/>
                </a:lnTo>
                <a:lnTo>
                  <a:pt x="128" y="288"/>
                </a:lnTo>
                <a:lnTo>
                  <a:pt x="114" y="296"/>
                </a:lnTo>
                <a:lnTo>
                  <a:pt x="98" y="300"/>
                </a:lnTo>
                <a:lnTo>
                  <a:pt x="82" y="302"/>
                </a:lnTo>
                <a:lnTo>
                  <a:pt x="30" y="302"/>
                </a:lnTo>
                <a:lnTo>
                  <a:pt x="18" y="300"/>
                </a:lnTo>
                <a:lnTo>
                  <a:pt x="8" y="292"/>
                </a:lnTo>
                <a:lnTo>
                  <a:pt x="2" y="284"/>
                </a:lnTo>
                <a:lnTo>
                  <a:pt x="0" y="272"/>
                </a:lnTo>
                <a:lnTo>
                  <a:pt x="0" y="218"/>
                </a:lnTo>
                <a:lnTo>
                  <a:pt x="0" y="202"/>
                </a:lnTo>
                <a:lnTo>
                  <a:pt x="6" y="188"/>
                </a:lnTo>
                <a:lnTo>
                  <a:pt x="14" y="174"/>
                </a:lnTo>
                <a:lnTo>
                  <a:pt x="24" y="160"/>
                </a:lnTo>
                <a:lnTo>
                  <a:pt x="160" y="24"/>
                </a:lnTo>
                <a:lnTo>
                  <a:pt x="172" y="14"/>
                </a:lnTo>
                <a:lnTo>
                  <a:pt x="186" y="6"/>
                </a:lnTo>
                <a:lnTo>
                  <a:pt x="202" y="2"/>
                </a:lnTo>
                <a:lnTo>
                  <a:pt x="218" y="0"/>
                </a:lnTo>
                <a:lnTo>
                  <a:pt x="234" y="2"/>
                </a:lnTo>
                <a:lnTo>
                  <a:pt x="250" y="6"/>
                </a:lnTo>
                <a:lnTo>
                  <a:pt x="264" y="14"/>
                </a:lnTo>
                <a:lnTo>
                  <a:pt x="276" y="24"/>
                </a:lnTo>
                <a:lnTo>
                  <a:pt x="288" y="38"/>
                </a:lnTo>
                <a:lnTo>
                  <a:pt x="294" y="52"/>
                </a:lnTo>
                <a:lnTo>
                  <a:pt x="300" y="66"/>
                </a:lnTo>
                <a:lnTo>
                  <a:pt x="300" y="84"/>
                </a:lnTo>
                <a:lnTo>
                  <a:pt x="300" y="100"/>
                </a:lnTo>
                <a:lnTo>
                  <a:pt x="294" y="116"/>
                </a:lnTo>
                <a:lnTo>
                  <a:pt x="288" y="130"/>
                </a:lnTo>
                <a:lnTo>
                  <a:pt x="276" y="142"/>
                </a:lnTo>
                <a:lnTo>
                  <a:pt x="140" y="278"/>
                </a:lnTo>
                <a:close/>
                <a:moveTo>
                  <a:pt x="42" y="186"/>
                </a:moveTo>
                <a:lnTo>
                  <a:pt x="42" y="186"/>
                </a:lnTo>
                <a:lnTo>
                  <a:pt x="36" y="194"/>
                </a:lnTo>
                <a:lnTo>
                  <a:pt x="32" y="202"/>
                </a:lnTo>
                <a:lnTo>
                  <a:pt x="30" y="210"/>
                </a:lnTo>
                <a:lnTo>
                  <a:pt x="30" y="218"/>
                </a:lnTo>
                <a:lnTo>
                  <a:pt x="30" y="228"/>
                </a:lnTo>
                <a:lnTo>
                  <a:pt x="38" y="226"/>
                </a:lnTo>
                <a:lnTo>
                  <a:pt x="44" y="228"/>
                </a:lnTo>
                <a:lnTo>
                  <a:pt x="52" y="230"/>
                </a:lnTo>
                <a:lnTo>
                  <a:pt x="58" y="232"/>
                </a:lnTo>
                <a:lnTo>
                  <a:pt x="64" y="238"/>
                </a:lnTo>
                <a:lnTo>
                  <a:pt x="68" y="244"/>
                </a:lnTo>
                <a:lnTo>
                  <a:pt x="72" y="250"/>
                </a:lnTo>
                <a:lnTo>
                  <a:pt x="74" y="256"/>
                </a:lnTo>
                <a:lnTo>
                  <a:pt x="74" y="264"/>
                </a:lnTo>
                <a:lnTo>
                  <a:pt x="74" y="272"/>
                </a:lnTo>
                <a:lnTo>
                  <a:pt x="82" y="272"/>
                </a:lnTo>
                <a:lnTo>
                  <a:pt x="92" y="270"/>
                </a:lnTo>
                <a:lnTo>
                  <a:pt x="100" y="268"/>
                </a:lnTo>
                <a:lnTo>
                  <a:pt x="108" y="266"/>
                </a:lnTo>
                <a:lnTo>
                  <a:pt x="116" y="260"/>
                </a:lnTo>
                <a:lnTo>
                  <a:pt x="120" y="252"/>
                </a:lnTo>
                <a:lnTo>
                  <a:pt x="124" y="244"/>
                </a:lnTo>
                <a:lnTo>
                  <a:pt x="126" y="236"/>
                </a:lnTo>
                <a:lnTo>
                  <a:pt x="128" y="226"/>
                </a:lnTo>
                <a:lnTo>
                  <a:pt x="126" y="216"/>
                </a:lnTo>
                <a:lnTo>
                  <a:pt x="124" y="206"/>
                </a:lnTo>
                <a:lnTo>
                  <a:pt x="118" y="198"/>
                </a:lnTo>
                <a:lnTo>
                  <a:pt x="112" y="190"/>
                </a:lnTo>
                <a:lnTo>
                  <a:pt x="104" y="182"/>
                </a:lnTo>
                <a:lnTo>
                  <a:pt x="94" y="178"/>
                </a:lnTo>
                <a:lnTo>
                  <a:pt x="86" y="174"/>
                </a:lnTo>
                <a:lnTo>
                  <a:pt x="74" y="174"/>
                </a:lnTo>
                <a:lnTo>
                  <a:pt x="66" y="174"/>
                </a:lnTo>
                <a:lnTo>
                  <a:pt x="58" y="176"/>
                </a:lnTo>
                <a:lnTo>
                  <a:pt x="50" y="180"/>
                </a:lnTo>
                <a:lnTo>
                  <a:pt x="42" y="186"/>
                </a:lnTo>
                <a:close/>
                <a:moveTo>
                  <a:pt x="158" y="218"/>
                </a:moveTo>
                <a:lnTo>
                  <a:pt x="256" y="120"/>
                </a:lnTo>
                <a:lnTo>
                  <a:pt x="262" y="112"/>
                </a:lnTo>
                <a:lnTo>
                  <a:pt x="266" y="104"/>
                </a:lnTo>
                <a:lnTo>
                  <a:pt x="270" y="94"/>
                </a:lnTo>
                <a:lnTo>
                  <a:pt x="270" y="84"/>
                </a:lnTo>
                <a:lnTo>
                  <a:pt x="270" y="72"/>
                </a:lnTo>
                <a:lnTo>
                  <a:pt x="266" y="64"/>
                </a:lnTo>
                <a:lnTo>
                  <a:pt x="262" y="54"/>
                </a:lnTo>
                <a:lnTo>
                  <a:pt x="256" y="46"/>
                </a:lnTo>
                <a:lnTo>
                  <a:pt x="248" y="40"/>
                </a:lnTo>
                <a:lnTo>
                  <a:pt x="238" y="34"/>
                </a:lnTo>
                <a:lnTo>
                  <a:pt x="228" y="32"/>
                </a:lnTo>
                <a:lnTo>
                  <a:pt x="218" y="30"/>
                </a:lnTo>
                <a:lnTo>
                  <a:pt x="208" y="32"/>
                </a:lnTo>
                <a:lnTo>
                  <a:pt x="198" y="34"/>
                </a:lnTo>
                <a:lnTo>
                  <a:pt x="188" y="40"/>
                </a:lnTo>
                <a:lnTo>
                  <a:pt x="180" y="46"/>
                </a:lnTo>
                <a:lnTo>
                  <a:pt x="82" y="144"/>
                </a:lnTo>
                <a:lnTo>
                  <a:pt x="96" y="146"/>
                </a:lnTo>
                <a:lnTo>
                  <a:pt x="110" y="152"/>
                </a:lnTo>
                <a:lnTo>
                  <a:pt x="122" y="158"/>
                </a:lnTo>
                <a:lnTo>
                  <a:pt x="134" y="168"/>
                </a:lnTo>
                <a:lnTo>
                  <a:pt x="142" y="180"/>
                </a:lnTo>
                <a:lnTo>
                  <a:pt x="150" y="192"/>
                </a:lnTo>
                <a:lnTo>
                  <a:pt x="154" y="204"/>
                </a:lnTo>
                <a:lnTo>
                  <a:pt x="158" y="218"/>
                </a:lnTo>
                <a:close/>
              </a:path>
            </a:pathLst>
          </a:custGeom>
          <a:gradFill rotWithShape="1">
            <a:gsLst>
              <a:gs pos="0">
                <a:srgbClr val="FF6600"/>
              </a:gs>
              <a:gs pos="100000">
                <a:srgbClr val="FF3300"/>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10" name="Group 15"/>
          <p:cNvGrpSpPr>
            <a:grpSpLocks/>
          </p:cNvGrpSpPr>
          <p:nvPr userDrawn="1"/>
        </p:nvGrpSpPr>
        <p:grpSpPr bwMode="auto">
          <a:xfrm>
            <a:off x="8418513" y="6083300"/>
            <a:ext cx="685800" cy="685800"/>
            <a:chOff x="3600" y="3675"/>
            <a:chExt cx="432" cy="432"/>
          </a:xfrm>
        </p:grpSpPr>
        <p:sp>
          <p:nvSpPr>
            <p:cNvPr id="11" name="Oval 14"/>
            <p:cNvSpPr>
              <a:spLocks noChangeArrowheads="1"/>
            </p:cNvSpPr>
            <p:nvPr userDrawn="1"/>
          </p:nvSpPr>
          <p:spPr bwMode="auto">
            <a:xfrm>
              <a:off x="3618" y="3709"/>
              <a:ext cx="396" cy="380"/>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defRPr/>
              </a:pPr>
              <a:endParaRPr lang="zh-CN" altLang="en-US" sz="2400" smtClean="0"/>
            </a:p>
          </p:txBody>
        </p:sp>
        <p:pic>
          <p:nvPicPr>
            <p:cNvPr id="12" name="Picture 79" descr="传媒大学LOGO"/>
            <p:cNvPicPr>
              <a:picLocks noChangeAspect="1" noChangeArrowheads="1"/>
            </p:cNvPicPr>
            <p:nvPr userDrawn="1"/>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600" y="3675"/>
              <a:ext cx="432" cy="4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 name="标题 1"/>
          <p:cNvSpPr>
            <a:spLocks noGrp="1"/>
          </p:cNvSpPr>
          <p:nvPr>
            <p:ph type="title"/>
          </p:nvPr>
        </p:nvSpPr>
        <p:spPr>
          <a:xfrm>
            <a:off x="1077912" y="72008"/>
            <a:ext cx="7814567" cy="764704"/>
          </a:xfrm>
          <a:prstGeom prst="rect">
            <a:avLst/>
          </a:prstGeom>
        </p:spPr>
        <p:txBody>
          <a:body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179512" y="1052736"/>
            <a:ext cx="8856984" cy="5073427"/>
          </a:xfrm>
          <a:prstGeom prst="rect">
            <a:avLst/>
          </a:prstGeom>
        </p:spPr>
        <p:txBody>
          <a:body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3" name="Rectangle 4"/>
          <p:cNvSpPr>
            <a:spLocks noGrp="1" noChangeArrowheads="1"/>
          </p:cNvSpPr>
          <p:nvPr>
            <p:ph type="dt" sz="half" idx="10"/>
          </p:nvPr>
        </p:nvSpPr>
        <p:spPr>
          <a:xfrm>
            <a:off x="457200" y="6245225"/>
            <a:ext cx="2133600" cy="476250"/>
          </a:xfrm>
          <a:prstGeom prst="rect">
            <a:avLst/>
          </a:prstGeom>
        </p:spPr>
        <p:txBody>
          <a:bodyPr/>
          <a:lstStyle>
            <a:lvl1pPr>
              <a:defRPr/>
            </a:lvl1pPr>
          </a:lstStyle>
          <a:p>
            <a:pPr>
              <a:defRPr/>
            </a:pPr>
            <a:endParaRPr lang="zh-CN" altLang="zh-CN"/>
          </a:p>
        </p:txBody>
      </p:sp>
      <p:sp>
        <p:nvSpPr>
          <p:cNvPr id="14" name="Rectangle 5"/>
          <p:cNvSpPr>
            <a:spLocks noGrp="1" noChangeArrowheads="1"/>
          </p:cNvSpPr>
          <p:nvPr>
            <p:ph type="ftr" sz="quarter" idx="11"/>
          </p:nvPr>
        </p:nvSpPr>
        <p:spPr>
          <a:xfrm>
            <a:off x="3124200" y="6245225"/>
            <a:ext cx="2895600" cy="476250"/>
          </a:xfrm>
          <a:prstGeom prst="rect">
            <a:avLst/>
          </a:prstGeom>
        </p:spPr>
        <p:txBody>
          <a:bodyPr/>
          <a:lstStyle>
            <a:lvl1pPr>
              <a:defRPr/>
            </a:lvl1pPr>
          </a:lstStyle>
          <a:p>
            <a:pPr>
              <a:defRPr/>
            </a:pPr>
            <a:endParaRPr lang="zh-CN" altLang="zh-CN" dirty="0"/>
          </a:p>
        </p:txBody>
      </p:sp>
      <p:sp>
        <p:nvSpPr>
          <p:cNvPr id="15" name="Rectangle 6"/>
          <p:cNvSpPr>
            <a:spLocks noGrp="1" noChangeArrowheads="1"/>
          </p:cNvSpPr>
          <p:nvPr>
            <p:ph type="sldNum" sz="quarter" idx="12"/>
          </p:nvPr>
        </p:nvSpPr>
        <p:spPr>
          <a:xfrm>
            <a:off x="6553200" y="6245225"/>
            <a:ext cx="2133600" cy="476250"/>
          </a:xfrm>
          <a:prstGeom prst="rect">
            <a:avLst/>
          </a:prstGeom>
        </p:spPr>
        <p:txBody>
          <a:bodyPr/>
          <a:lstStyle>
            <a:lvl1pPr>
              <a:defRPr/>
            </a:lvl1pPr>
          </a:lstStyle>
          <a:p>
            <a:fld id="{3E8CE410-9059-4AC3-A388-B17696008CA7}" type="slidenum">
              <a:rPr lang="zh-CN" altLang="zh-CN"/>
              <a:pPr/>
              <a:t>‹#›</a:t>
            </a:fld>
            <a:endParaRPr lang="zh-CN" altLang="zh-CN"/>
          </a:p>
        </p:txBody>
      </p:sp>
    </p:spTree>
    <p:extLst>
      <p:ext uri="{BB962C8B-B14F-4D97-AF65-F5344CB8AC3E}">
        <p14:creationId xmlns:p14="http://schemas.microsoft.com/office/powerpoint/2010/main" val="4089973626"/>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itleOnly">
  <p:cSld name="1_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5167"/>
            <a:ext cx="8229600" cy="1143000"/>
          </a:xfrm>
          <a:prstGeom prst="rect">
            <a:avLst/>
          </a:prstGeom>
        </p:spPr>
        <p:txBody>
          <a:bodyPr/>
          <a:lstStyle/>
          <a:p>
            <a:r>
              <a:rPr lang="zh-CN" altLang="en-US" smtClean="0"/>
              <a:t>单击此处编辑母版标题样式</a:t>
            </a:r>
            <a:endParaRPr lang="zh-CN" altLang="en-US"/>
          </a:p>
        </p:txBody>
      </p:sp>
      <p:sp>
        <p:nvSpPr>
          <p:cNvPr id="3" name="日期占位符 3"/>
          <p:cNvSpPr>
            <a:spLocks noGrp="1"/>
          </p:cNvSpPr>
          <p:nvPr>
            <p:ph type="dt" sz="half" idx="10"/>
          </p:nvPr>
        </p:nvSpPr>
        <p:spPr>
          <a:xfrm>
            <a:off x="457200" y="6356351"/>
            <a:ext cx="2133600" cy="366183"/>
          </a:xfrm>
          <a:prstGeom prst="rect">
            <a:avLst/>
          </a:prstGeom>
        </p:spPr>
        <p:txBody>
          <a:bodyPr/>
          <a:lstStyle>
            <a:lvl1pPr>
              <a:defRPr/>
            </a:lvl1pPr>
          </a:lstStyle>
          <a:p>
            <a:pPr>
              <a:defRPr/>
            </a:pPr>
            <a:fld id="{1942A674-53CD-422B-9892-C4EF0827967E}" type="datetimeFigureOut">
              <a:rPr lang="zh-CN" altLang="en-US"/>
              <a:pPr>
                <a:defRPr/>
              </a:pPr>
              <a:t>2018/9/10</a:t>
            </a:fld>
            <a:endParaRPr lang="zh-CN" altLang="en-US"/>
          </a:p>
        </p:txBody>
      </p:sp>
      <p:sp>
        <p:nvSpPr>
          <p:cNvPr id="4" name="页脚占位符 4"/>
          <p:cNvSpPr>
            <a:spLocks noGrp="1"/>
          </p:cNvSpPr>
          <p:nvPr>
            <p:ph type="ftr" sz="quarter" idx="11"/>
          </p:nvPr>
        </p:nvSpPr>
        <p:spPr>
          <a:xfrm>
            <a:off x="3124200" y="6356351"/>
            <a:ext cx="2895600" cy="366183"/>
          </a:xfrm>
          <a:prstGeom prst="rect">
            <a:avLst/>
          </a:prstGeom>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a:xfrm>
            <a:off x="6553200" y="6356351"/>
            <a:ext cx="2133600" cy="366183"/>
          </a:xfrm>
          <a:prstGeom prst="rect">
            <a:avLst/>
          </a:prstGeom>
        </p:spPr>
        <p:txBody>
          <a:bodyPr/>
          <a:lstStyle>
            <a:lvl1pPr>
              <a:defRPr/>
            </a:lvl1pPr>
          </a:lstStyle>
          <a:p>
            <a:pPr>
              <a:defRPr/>
            </a:pPr>
            <a:fld id="{9AB350D4-CBC2-4A07-BB4A-B4CC231CE9C3}" type="slidenum">
              <a:rPr lang="zh-CN" altLang="en-US"/>
              <a:pPr>
                <a:defRPr/>
              </a:pPr>
              <a:t>‹#›</a:t>
            </a:fld>
            <a:endParaRPr lang="zh-CN" altLang="en-US"/>
          </a:p>
        </p:txBody>
      </p:sp>
      <p:sp>
        <p:nvSpPr>
          <p:cNvPr id="6" name="KSO_Shape"/>
          <p:cNvSpPr>
            <a:spLocks/>
          </p:cNvSpPr>
          <p:nvPr userDrawn="1"/>
        </p:nvSpPr>
        <p:spPr bwMode="auto">
          <a:xfrm>
            <a:off x="229538" y="202414"/>
            <a:ext cx="409480" cy="464076"/>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
        <p:nvSpPr>
          <p:cNvPr id="7" name="五边形 6"/>
          <p:cNvSpPr/>
          <p:nvPr userDrawn="1"/>
        </p:nvSpPr>
        <p:spPr>
          <a:xfrm rot="16200000">
            <a:off x="7043115" y="5900116"/>
            <a:ext cx="1791728" cy="178808"/>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五边形 7"/>
          <p:cNvSpPr/>
          <p:nvPr userDrawn="1"/>
        </p:nvSpPr>
        <p:spPr>
          <a:xfrm rot="16200000">
            <a:off x="8063251" y="5768123"/>
            <a:ext cx="2055715" cy="178808"/>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五边形 8"/>
          <p:cNvSpPr/>
          <p:nvPr userDrawn="1"/>
        </p:nvSpPr>
        <p:spPr>
          <a:xfrm rot="16200000">
            <a:off x="7361714" y="5821135"/>
            <a:ext cx="1949689" cy="178808"/>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五边形 9"/>
          <p:cNvSpPr/>
          <p:nvPr userDrawn="1"/>
        </p:nvSpPr>
        <p:spPr>
          <a:xfrm rot="16200000">
            <a:off x="7620311" y="5716559"/>
            <a:ext cx="2158843" cy="178808"/>
          </a:xfrm>
          <a:prstGeom prst="homePlat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09539586"/>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woObj">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5167"/>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200151"/>
            <a:ext cx="4038600" cy="3394075"/>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200151"/>
            <a:ext cx="4038600" cy="3394075"/>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3"/>
          <p:cNvSpPr>
            <a:spLocks noGrp="1"/>
          </p:cNvSpPr>
          <p:nvPr>
            <p:ph type="dt" sz="half" idx="10"/>
          </p:nvPr>
        </p:nvSpPr>
        <p:spPr>
          <a:xfrm>
            <a:off x="457200" y="6356351"/>
            <a:ext cx="2133600" cy="366183"/>
          </a:xfrm>
          <a:prstGeom prst="rect">
            <a:avLst/>
          </a:prstGeom>
        </p:spPr>
        <p:txBody>
          <a:bodyPr/>
          <a:lstStyle>
            <a:lvl1pPr>
              <a:defRPr/>
            </a:lvl1pPr>
          </a:lstStyle>
          <a:p>
            <a:pPr>
              <a:defRPr/>
            </a:pPr>
            <a:fld id="{D170EC45-3C31-4C3D-8B77-22FF0C9AAD4A}" type="datetimeFigureOut">
              <a:rPr lang="zh-CN" altLang="en-US"/>
              <a:pPr>
                <a:defRPr/>
              </a:pPr>
              <a:t>2018/9/10</a:t>
            </a:fld>
            <a:endParaRPr lang="zh-CN" altLang="en-US"/>
          </a:p>
        </p:txBody>
      </p:sp>
      <p:sp>
        <p:nvSpPr>
          <p:cNvPr id="6" name="页脚占位符 4"/>
          <p:cNvSpPr>
            <a:spLocks noGrp="1"/>
          </p:cNvSpPr>
          <p:nvPr>
            <p:ph type="ftr" sz="quarter" idx="11"/>
          </p:nvPr>
        </p:nvSpPr>
        <p:spPr>
          <a:xfrm>
            <a:off x="3124200" y="6356351"/>
            <a:ext cx="2895600" cy="366183"/>
          </a:xfrm>
          <a:prstGeom prst="rect">
            <a:avLst/>
          </a:prstGeom>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a:xfrm>
            <a:off x="6553200" y="6356351"/>
            <a:ext cx="2133600" cy="366183"/>
          </a:xfrm>
          <a:prstGeom prst="rect">
            <a:avLst/>
          </a:prstGeom>
        </p:spPr>
        <p:txBody>
          <a:bodyPr/>
          <a:lstStyle>
            <a:lvl1pPr>
              <a:defRPr/>
            </a:lvl1pPr>
          </a:lstStyle>
          <a:p>
            <a:pPr>
              <a:defRPr/>
            </a:pPr>
            <a:fld id="{0D4074A8-D729-49BB-A7BC-DB2359C77DB8}" type="slidenum">
              <a:rPr lang="zh-CN" altLang="en-US"/>
              <a:pPr>
                <a:defRPr/>
              </a:pPr>
              <a:t>‹#›</a:t>
            </a:fld>
            <a:endParaRPr lang="zh-CN" altLang="en-US"/>
          </a:p>
        </p:txBody>
      </p:sp>
      <p:sp>
        <p:nvSpPr>
          <p:cNvPr id="8" name="KSO_Shape"/>
          <p:cNvSpPr>
            <a:spLocks/>
          </p:cNvSpPr>
          <p:nvPr userDrawn="1"/>
        </p:nvSpPr>
        <p:spPr bwMode="auto">
          <a:xfrm>
            <a:off x="4367260" y="3196962"/>
            <a:ext cx="409480" cy="464076"/>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defPPr>
              <a:defRPr lang="zh-CN"/>
            </a:defPPr>
            <a:lvl1pPr algn="l" rtl="0" fontAlgn="base">
              <a:spcBef>
                <a:spcPct val="0"/>
              </a:spcBef>
              <a:spcAft>
                <a:spcPct val="0"/>
              </a:spcAft>
              <a:defRPr kern="1200">
                <a:solidFill>
                  <a:schemeClr val="tx1"/>
                </a:solidFill>
                <a:latin typeface="Calibri" pitchFamily="34" charset="0"/>
                <a:ea typeface="宋体" charset="-122"/>
                <a:cs typeface="+mn-cs"/>
              </a:defRPr>
            </a:lvl1pPr>
            <a:lvl2pPr marL="457200" algn="l" rtl="0" fontAlgn="base">
              <a:spcBef>
                <a:spcPct val="0"/>
              </a:spcBef>
              <a:spcAft>
                <a:spcPct val="0"/>
              </a:spcAft>
              <a:defRPr kern="1200">
                <a:solidFill>
                  <a:schemeClr val="tx1"/>
                </a:solidFill>
                <a:latin typeface="Calibri" pitchFamily="34" charset="0"/>
                <a:ea typeface="宋体" charset="-122"/>
                <a:cs typeface="+mn-cs"/>
              </a:defRPr>
            </a:lvl2pPr>
            <a:lvl3pPr marL="914400" algn="l" rtl="0" fontAlgn="base">
              <a:spcBef>
                <a:spcPct val="0"/>
              </a:spcBef>
              <a:spcAft>
                <a:spcPct val="0"/>
              </a:spcAft>
              <a:defRPr kern="1200">
                <a:solidFill>
                  <a:schemeClr val="tx1"/>
                </a:solidFill>
                <a:latin typeface="Calibri" pitchFamily="34" charset="0"/>
                <a:ea typeface="宋体" charset="-122"/>
                <a:cs typeface="+mn-cs"/>
              </a:defRPr>
            </a:lvl3pPr>
            <a:lvl4pPr marL="1371600" algn="l" rtl="0" fontAlgn="base">
              <a:spcBef>
                <a:spcPct val="0"/>
              </a:spcBef>
              <a:spcAft>
                <a:spcPct val="0"/>
              </a:spcAft>
              <a:defRPr kern="1200">
                <a:solidFill>
                  <a:schemeClr val="tx1"/>
                </a:solidFill>
                <a:latin typeface="Calibri" pitchFamily="34" charset="0"/>
                <a:ea typeface="宋体" charset="-122"/>
                <a:cs typeface="+mn-cs"/>
              </a:defRPr>
            </a:lvl4pPr>
            <a:lvl5pPr marL="1828800" algn="l" rtl="0" fontAlgn="base">
              <a:spcBef>
                <a:spcPct val="0"/>
              </a:spcBef>
              <a:spcAft>
                <a:spcPct val="0"/>
              </a:spcAft>
              <a:defRPr kern="1200">
                <a:solidFill>
                  <a:schemeClr val="tx1"/>
                </a:solidFill>
                <a:latin typeface="Calibri" pitchFamily="34" charset="0"/>
                <a:ea typeface="宋体" charset="-122"/>
                <a:cs typeface="+mn-cs"/>
              </a:defRPr>
            </a:lvl5pPr>
            <a:lvl6pPr marL="2286000" algn="l" defTabSz="914400" rtl="0" eaLnBrk="1" latinLnBrk="0" hangingPunct="1">
              <a:defRPr kern="1200">
                <a:solidFill>
                  <a:schemeClr val="tx1"/>
                </a:solidFill>
                <a:latin typeface="Calibri" pitchFamily="34" charset="0"/>
                <a:ea typeface="宋体" charset="-122"/>
                <a:cs typeface="+mn-cs"/>
              </a:defRPr>
            </a:lvl6pPr>
            <a:lvl7pPr marL="2743200" algn="l" defTabSz="914400" rtl="0" eaLnBrk="1" latinLnBrk="0" hangingPunct="1">
              <a:defRPr kern="1200">
                <a:solidFill>
                  <a:schemeClr val="tx1"/>
                </a:solidFill>
                <a:latin typeface="Calibri" pitchFamily="34" charset="0"/>
                <a:ea typeface="宋体" charset="-122"/>
                <a:cs typeface="+mn-cs"/>
              </a:defRPr>
            </a:lvl7pPr>
            <a:lvl8pPr marL="3200400" algn="l" defTabSz="914400" rtl="0" eaLnBrk="1" latinLnBrk="0" hangingPunct="1">
              <a:defRPr kern="1200">
                <a:solidFill>
                  <a:schemeClr val="tx1"/>
                </a:solidFill>
                <a:latin typeface="Calibri" pitchFamily="34" charset="0"/>
                <a:ea typeface="宋体" charset="-122"/>
                <a:cs typeface="+mn-cs"/>
              </a:defRPr>
            </a:lvl8pPr>
            <a:lvl9pPr marL="3657600" algn="l" defTabSz="914400" rtl="0" eaLnBrk="1" latinLnBrk="0" hangingPunct="1">
              <a:defRPr kern="1200">
                <a:solidFill>
                  <a:schemeClr val="tx1"/>
                </a:solidFill>
                <a:latin typeface="Calibri" pitchFamily="34" charset="0"/>
                <a:ea typeface="宋体" charset="-122"/>
                <a:cs typeface="+mn-cs"/>
              </a:defRPr>
            </a:lvl9pPr>
          </a:lstStyle>
          <a:p>
            <a:pPr algn="ctr">
              <a:defRPr/>
            </a:pPr>
            <a:endParaRPr lang="zh-CN" altLang="en-US">
              <a:solidFill>
                <a:srgbClr val="FFFFFF"/>
              </a:solidFill>
              <a:ea typeface="宋体" panose="02010600030101010101" pitchFamily="2" charset="-122"/>
            </a:endParaRPr>
          </a:p>
        </p:txBody>
      </p:sp>
      <p:sp>
        <p:nvSpPr>
          <p:cNvPr id="9" name="KSO_Shape"/>
          <p:cNvSpPr>
            <a:spLocks/>
          </p:cNvSpPr>
          <p:nvPr userDrawn="1"/>
        </p:nvSpPr>
        <p:spPr bwMode="auto">
          <a:xfrm>
            <a:off x="4519660" y="3400162"/>
            <a:ext cx="409480" cy="464076"/>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defPPr>
              <a:defRPr lang="zh-CN"/>
            </a:defPPr>
            <a:lvl1pPr algn="l" rtl="0" fontAlgn="base">
              <a:spcBef>
                <a:spcPct val="0"/>
              </a:spcBef>
              <a:spcAft>
                <a:spcPct val="0"/>
              </a:spcAft>
              <a:defRPr kern="1200">
                <a:solidFill>
                  <a:schemeClr val="tx1"/>
                </a:solidFill>
                <a:latin typeface="Calibri" pitchFamily="34" charset="0"/>
                <a:ea typeface="宋体" charset="-122"/>
                <a:cs typeface="+mn-cs"/>
              </a:defRPr>
            </a:lvl1pPr>
            <a:lvl2pPr marL="457200" algn="l" rtl="0" fontAlgn="base">
              <a:spcBef>
                <a:spcPct val="0"/>
              </a:spcBef>
              <a:spcAft>
                <a:spcPct val="0"/>
              </a:spcAft>
              <a:defRPr kern="1200">
                <a:solidFill>
                  <a:schemeClr val="tx1"/>
                </a:solidFill>
                <a:latin typeface="Calibri" pitchFamily="34" charset="0"/>
                <a:ea typeface="宋体" charset="-122"/>
                <a:cs typeface="+mn-cs"/>
              </a:defRPr>
            </a:lvl2pPr>
            <a:lvl3pPr marL="914400" algn="l" rtl="0" fontAlgn="base">
              <a:spcBef>
                <a:spcPct val="0"/>
              </a:spcBef>
              <a:spcAft>
                <a:spcPct val="0"/>
              </a:spcAft>
              <a:defRPr kern="1200">
                <a:solidFill>
                  <a:schemeClr val="tx1"/>
                </a:solidFill>
                <a:latin typeface="Calibri" pitchFamily="34" charset="0"/>
                <a:ea typeface="宋体" charset="-122"/>
                <a:cs typeface="+mn-cs"/>
              </a:defRPr>
            </a:lvl3pPr>
            <a:lvl4pPr marL="1371600" algn="l" rtl="0" fontAlgn="base">
              <a:spcBef>
                <a:spcPct val="0"/>
              </a:spcBef>
              <a:spcAft>
                <a:spcPct val="0"/>
              </a:spcAft>
              <a:defRPr kern="1200">
                <a:solidFill>
                  <a:schemeClr val="tx1"/>
                </a:solidFill>
                <a:latin typeface="Calibri" pitchFamily="34" charset="0"/>
                <a:ea typeface="宋体" charset="-122"/>
                <a:cs typeface="+mn-cs"/>
              </a:defRPr>
            </a:lvl4pPr>
            <a:lvl5pPr marL="1828800" algn="l" rtl="0" fontAlgn="base">
              <a:spcBef>
                <a:spcPct val="0"/>
              </a:spcBef>
              <a:spcAft>
                <a:spcPct val="0"/>
              </a:spcAft>
              <a:defRPr kern="1200">
                <a:solidFill>
                  <a:schemeClr val="tx1"/>
                </a:solidFill>
                <a:latin typeface="Calibri" pitchFamily="34" charset="0"/>
                <a:ea typeface="宋体" charset="-122"/>
                <a:cs typeface="+mn-cs"/>
              </a:defRPr>
            </a:lvl5pPr>
            <a:lvl6pPr marL="2286000" algn="l" defTabSz="914400" rtl="0" eaLnBrk="1" latinLnBrk="0" hangingPunct="1">
              <a:defRPr kern="1200">
                <a:solidFill>
                  <a:schemeClr val="tx1"/>
                </a:solidFill>
                <a:latin typeface="Calibri" pitchFamily="34" charset="0"/>
                <a:ea typeface="宋体" charset="-122"/>
                <a:cs typeface="+mn-cs"/>
              </a:defRPr>
            </a:lvl6pPr>
            <a:lvl7pPr marL="2743200" algn="l" defTabSz="914400" rtl="0" eaLnBrk="1" latinLnBrk="0" hangingPunct="1">
              <a:defRPr kern="1200">
                <a:solidFill>
                  <a:schemeClr val="tx1"/>
                </a:solidFill>
                <a:latin typeface="Calibri" pitchFamily="34" charset="0"/>
                <a:ea typeface="宋体" charset="-122"/>
                <a:cs typeface="+mn-cs"/>
              </a:defRPr>
            </a:lvl7pPr>
            <a:lvl8pPr marL="3200400" algn="l" defTabSz="914400" rtl="0" eaLnBrk="1" latinLnBrk="0" hangingPunct="1">
              <a:defRPr kern="1200">
                <a:solidFill>
                  <a:schemeClr val="tx1"/>
                </a:solidFill>
                <a:latin typeface="Calibri" pitchFamily="34" charset="0"/>
                <a:ea typeface="宋体" charset="-122"/>
                <a:cs typeface="+mn-cs"/>
              </a:defRPr>
            </a:lvl8pPr>
            <a:lvl9pPr marL="3657600" algn="l" defTabSz="914400" rtl="0" eaLnBrk="1" latinLnBrk="0" hangingPunct="1">
              <a:defRPr kern="1200">
                <a:solidFill>
                  <a:schemeClr val="tx1"/>
                </a:solidFill>
                <a:latin typeface="Calibri" pitchFamily="34" charset="0"/>
                <a:ea typeface="宋体" charset="-122"/>
                <a:cs typeface="+mn-cs"/>
              </a:defRPr>
            </a:lvl9pPr>
          </a:lstStyle>
          <a:p>
            <a:pPr algn="ctr">
              <a:defRPr/>
            </a:pPr>
            <a:endParaRPr lang="zh-CN" altLang="en-US">
              <a:solidFill>
                <a:srgbClr val="FFFFFF"/>
              </a:solidFill>
              <a:ea typeface="宋体" panose="02010600030101010101" pitchFamily="2" charset="-122"/>
            </a:endParaRPr>
          </a:p>
        </p:txBody>
      </p:sp>
      <p:sp>
        <p:nvSpPr>
          <p:cNvPr id="10" name="KSO_Shape"/>
          <p:cNvSpPr>
            <a:spLocks/>
          </p:cNvSpPr>
          <p:nvPr userDrawn="1"/>
        </p:nvSpPr>
        <p:spPr bwMode="auto">
          <a:xfrm>
            <a:off x="229538" y="202414"/>
            <a:ext cx="409480" cy="464076"/>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Tree>
    <p:extLst>
      <p:ext uri="{BB962C8B-B14F-4D97-AF65-F5344CB8AC3E}">
        <p14:creationId xmlns:p14="http://schemas.microsoft.com/office/powerpoint/2010/main" val="173092562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9" name="图片 18"/>
          <p:cNvPicPr>
            <a:picLocks noChangeAspect="1"/>
          </p:cNvPicPr>
          <p:nvPr userDrawn="1"/>
        </p:nvPicPr>
        <p:blipFill>
          <a:blip r:embed="rId2"/>
          <a:stretch>
            <a:fillRect/>
          </a:stretch>
        </p:blipFill>
        <p:spPr>
          <a:xfrm>
            <a:off x="0" y="1949450"/>
            <a:ext cx="1683439" cy="4806155"/>
          </a:xfrm>
          <a:prstGeom prst="rect">
            <a:avLst/>
          </a:prstGeom>
        </p:spPr>
      </p:pic>
      <p:sp>
        <p:nvSpPr>
          <p:cNvPr id="2" name="矩形 1"/>
          <p:cNvSpPr/>
          <p:nvPr userDrawn="1"/>
        </p:nvSpPr>
        <p:spPr>
          <a:xfrm>
            <a:off x="2273300" y="-6350"/>
            <a:ext cx="691607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userDrawn="1"/>
        </p:nvSpPr>
        <p:spPr>
          <a:xfrm>
            <a:off x="1643366" y="-6350"/>
            <a:ext cx="214313" cy="6858000"/>
          </a:xfrm>
          <a:prstGeom prst="rect">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 name="矩形 14"/>
          <p:cNvSpPr>
            <a:spLocks noChangeArrowheads="1"/>
          </p:cNvSpPr>
          <p:nvPr userDrawn="1"/>
        </p:nvSpPr>
        <p:spPr bwMode="auto">
          <a:xfrm>
            <a:off x="7312025" y="346075"/>
            <a:ext cx="1501775" cy="850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algn="r" eaLnBrk="1" hangingPunct="1">
              <a:lnSpc>
                <a:spcPct val="112000"/>
              </a:lnSpc>
              <a:defRPr/>
            </a:pPr>
            <a:r>
              <a:rPr lang="zh-CN" altLang="en-US" sz="2800" b="1" dirty="0" smtClean="0">
                <a:solidFill>
                  <a:srgbClr val="FF9300"/>
                </a:solidFill>
                <a:latin typeface="微软雅黑" pitchFamily="34" charset="-122"/>
                <a:ea typeface="微软雅黑" pitchFamily="34" charset="-122"/>
              </a:rPr>
              <a:t>目录 </a:t>
            </a:r>
            <a:r>
              <a:rPr lang="en-US" altLang="zh-CN" sz="2800" b="1" dirty="0" smtClean="0">
                <a:solidFill>
                  <a:srgbClr val="FF9300"/>
                </a:solidFill>
                <a:latin typeface="微软雅黑" pitchFamily="34" charset="-122"/>
                <a:ea typeface="微软雅黑" pitchFamily="34" charset="-122"/>
              </a:rPr>
              <a:t> </a:t>
            </a:r>
          </a:p>
          <a:p>
            <a:pPr algn="r" eaLnBrk="1" hangingPunct="1">
              <a:lnSpc>
                <a:spcPct val="112000"/>
              </a:lnSpc>
              <a:defRPr/>
            </a:pPr>
            <a:r>
              <a:rPr lang="en-US" altLang="zh-CN" sz="1600" dirty="0" smtClean="0">
                <a:solidFill>
                  <a:srgbClr val="7F7F7F"/>
                </a:solidFill>
              </a:rPr>
              <a:t>CONTENTS  </a:t>
            </a:r>
            <a:endParaRPr lang="zh-CN" altLang="en-US" dirty="0" smtClean="0">
              <a:solidFill>
                <a:srgbClr val="7F7F7F"/>
              </a:solidFill>
            </a:endParaRPr>
          </a:p>
        </p:txBody>
      </p:sp>
      <p:sp>
        <p:nvSpPr>
          <p:cNvPr id="5" name="TextBox 6"/>
          <p:cNvSpPr txBox="1">
            <a:spLocks noChangeArrowheads="1"/>
          </p:cNvSpPr>
          <p:nvPr userDrawn="1"/>
        </p:nvSpPr>
        <p:spPr bwMode="auto">
          <a:xfrm>
            <a:off x="2770187" y="1370807"/>
            <a:ext cx="3769641"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eaLnBrk="1" hangingPunct="1">
              <a:defRPr/>
            </a:pPr>
            <a:r>
              <a:rPr lang="en-US" altLang="zh-CN" sz="2400" dirty="0" smtClean="0">
                <a:solidFill>
                  <a:srgbClr val="595959"/>
                </a:solidFill>
                <a:latin typeface="Impact" pitchFamily="34" charset="0"/>
                <a:ea typeface="微软雅黑" pitchFamily="34" charset="-122"/>
              </a:rPr>
              <a:t>01    </a:t>
            </a:r>
            <a:r>
              <a:rPr lang="zh-CN" altLang="en-US" sz="2400" dirty="0" smtClean="0">
                <a:solidFill>
                  <a:srgbClr val="595959"/>
                </a:solidFill>
                <a:latin typeface="Impact" pitchFamily="34" charset="0"/>
                <a:ea typeface="微软雅黑" pitchFamily="34" charset="-122"/>
              </a:rPr>
              <a:t>绪论</a:t>
            </a:r>
            <a:endParaRPr lang="zh-CN" altLang="en-US" sz="2400" dirty="0" smtClean="0">
              <a:solidFill>
                <a:srgbClr val="595959"/>
              </a:solidFill>
              <a:latin typeface="微软雅黑" pitchFamily="34" charset="-122"/>
              <a:ea typeface="微软雅黑" pitchFamily="34" charset="-122"/>
            </a:endParaRPr>
          </a:p>
        </p:txBody>
      </p:sp>
      <p:sp>
        <p:nvSpPr>
          <p:cNvPr id="6" name="TextBox 10"/>
          <p:cNvSpPr txBox="1">
            <a:spLocks noChangeArrowheads="1"/>
          </p:cNvSpPr>
          <p:nvPr userDrawn="1"/>
        </p:nvSpPr>
        <p:spPr bwMode="auto">
          <a:xfrm>
            <a:off x="2770188" y="1928813"/>
            <a:ext cx="376964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eaLnBrk="1" hangingPunct="1">
              <a:defRPr/>
            </a:pPr>
            <a:r>
              <a:rPr lang="en-US" altLang="zh-CN" sz="2400" dirty="0" smtClean="0">
                <a:solidFill>
                  <a:srgbClr val="595959"/>
                </a:solidFill>
                <a:latin typeface="Impact" pitchFamily="34" charset="0"/>
                <a:ea typeface="微软雅黑" pitchFamily="34" charset="-122"/>
              </a:rPr>
              <a:t>02   </a:t>
            </a:r>
            <a:r>
              <a:rPr lang="zh-CN" altLang="en-US" sz="2400" dirty="0" smtClean="0">
                <a:solidFill>
                  <a:srgbClr val="595959"/>
                </a:solidFill>
                <a:latin typeface="Impact" pitchFamily="34" charset="0"/>
                <a:ea typeface="微软雅黑" pitchFamily="34" charset="-122"/>
              </a:rPr>
              <a:t>图形系统</a:t>
            </a:r>
            <a:endParaRPr lang="zh-CN" altLang="en-US" sz="2400" dirty="0" smtClean="0">
              <a:solidFill>
                <a:srgbClr val="595959"/>
              </a:solidFill>
              <a:latin typeface="微软雅黑" pitchFamily="34" charset="-122"/>
              <a:ea typeface="微软雅黑" pitchFamily="34" charset="-122"/>
            </a:endParaRPr>
          </a:p>
        </p:txBody>
      </p:sp>
      <p:sp>
        <p:nvSpPr>
          <p:cNvPr id="7" name="TextBox 11"/>
          <p:cNvSpPr txBox="1">
            <a:spLocks noChangeArrowheads="1"/>
          </p:cNvSpPr>
          <p:nvPr userDrawn="1"/>
        </p:nvSpPr>
        <p:spPr bwMode="auto">
          <a:xfrm>
            <a:off x="2770187" y="2470944"/>
            <a:ext cx="3769641"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eaLnBrk="1" hangingPunct="1">
              <a:defRPr/>
            </a:pPr>
            <a:r>
              <a:rPr lang="en-US" altLang="zh-CN" sz="2400" dirty="0" smtClean="0">
                <a:solidFill>
                  <a:srgbClr val="595959"/>
                </a:solidFill>
                <a:latin typeface="Impact" pitchFamily="34" charset="0"/>
                <a:ea typeface="微软雅黑" pitchFamily="34" charset="-122"/>
              </a:rPr>
              <a:t>03   </a:t>
            </a:r>
            <a:r>
              <a:rPr lang="zh-CN" altLang="en-US" sz="2400" dirty="0" smtClean="0">
                <a:solidFill>
                  <a:srgbClr val="595959"/>
                </a:solidFill>
                <a:latin typeface="Impact" pitchFamily="34" charset="0"/>
                <a:ea typeface="微软雅黑" pitchFamily="34" charset="-122"/>
              </a:rPr>
              <a:t>二维图形生成</a:t>
            </a:r>
            <a:endParaRPr lang="zh-CN" altLang="en-US" sz="2400" dirty="0" smtClean="0">
              <a:solidFill>
                <a:srgbClr val="595959"/>
              </a:solidFill>
              <a:latin typeface="微软雅黑" pitchFamily="34" charset="-122"/>
              <a:ea typeface="微软雅黑" pitchFamily="34" charset="-122"/>
            </a:endParaRPr>
          </a:p>
        </p:txBody>
      </p:sp>
      <p:pic>
        <p:nvPicPr>
          <p:cNvPr id="9" name="图片 8"/>
          <p:cNvPicPr>
            <a:picLocks noChangeAspect="1"/>
          </p:cNvPicPr>
          <p:nvPr userDrawn="1"/>
        </p:nvPicPr>
        <p:blipFill>
          <a:blip r:embed="rId3"/>
          <a:stretch>
            <a:fillRect/>
          </a:stretch>
        </p:blipFill>
        <p:spPr>
          <a:xfrm>
            <a:off x="0" y="0"/>
            <a:ext cx="1643366" cy="1943100"/>
          </a:xfrm>
          <a:prstGeom prst="rect">
            <a:avLst/>
          </a:prstGeom>
        </p:spPr>
      </p:pic>
      <p:sp>
        <p:nvSpPr>
          <p:cNvPr id="10" name="TextBox 11"/>
          <p:cNvSpPr txBox="1">
            <a:spLocks noChangeArrowheads="1"/>
          </p:cNvSpPr>
          <p:nvPr userDrawn="1"/>
        </p:nvSpPr>
        <p:spPr bwMode="auto">
          <a:xfrm>
            <a:off x="2770187" y="2962277"/>
            <a:ext cx="3769641"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eaLnBrk="1" hangingPunct="1">
              <a:defRPr/>
            </a:pPr>
            <a:r>
              <a:rPr lang="en-US" altLang="zh-CN" sz="2400" dirty="0" smtClean="0">
                <a:solidFill>
                  <a:srgbClr val="595959"/>
                </a:solidFill>
                <a:latin typeface="Impact" pitchFamily="34" charset="0"/>
                <a:ea typeface="微软雅黑" pitchFamily="34" charset="-122"/>
              </a:rPr>
              <a:t>04   </a:t>
            </a:r>
            <a:r>
              <a:rPr lang="zh-CN" altLang="en-US" sz="2400" dirty="0" smtClean="0">
                <a:solidFill>
                  <a:srgbClr val="595959"/>
                </a:solidFill>
                <a:latin typeface="Impact" pitchFamily="34" charset="0"/>
                <a:ea typeface="微软雅黑" pitchFamily="34" charset="-122"/>
              </a:rPr>
              <a:t>图形几何变换</a:t>
            </a:r>
            <a:endParaRPr lang="zh-CN" altLang="en-US" sz="2400" dirty="0" smtClean="0">
              <a:solidFill>
                <a:srgbClr val="595959"/>
              </a:solidFill>
              <a:latin typeface="微软雅黑" pitchFamily="34" charset="-122"/>
              <a:ea typeface="微软雅黑" pitchFamily="34" charset="-122"/>
            </a:endParaRPr>
          </a:p>
        </p:txBody>
      </p:sp>
      <p:sp>
        <p:nvSpPr>
          <p:cNvPr id="11" name="TextBox 11"/>
          <p:cNvSpPr txBox="1">
            <a:spLocks noChangeArrowheads="1"/>
          </p:cNvSpPr>
          <p:nvPr userDrawn="1"/>
        </p:nvSpPr>
        <p:spPr bwMode="auto">
          <a:xfrm>
            <a:off x="2770187" y="3456783"/>
            <a:ext cx="3769641"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eaLnBrk="1" hangingPunct="1">
              <a:defRPr/>
            </a:pPr>
            <a:r>
              <a:rPr lang="en-US" altLang="zh-CN" sz="2400" dirty="0" smtClean="0">
                <a:solidFill>
                  <a:srgbClr val="595959"/>
                </a:solidFill>
                <a:latin typeface="Impact" pitchFamily="34" charset="0"/>
                <a:ea typeface="微软雅黑" pitchFamily="34" charset="-122"/>
              </a:rPr>
              <a:t>05   </a:t>
            </a:r>
            <a:r>
              <a:rPr lang="zh-CN" altLang="en-US" sz="2400" dirty="0" smtClean="0">
                <a:solidFill>
                  <a:srgbClr val="595959"/>
                </a:solidFill>
                <a:latin typeface="Impact" pitchFamily="34" charset="0"/>
                <a:ea typeface="微软雅黑" pitchFamily="34" charset="-122"/>
              </a:rPr>
              <a:t>二维观察</a:t>
            </a:r>
            <a:endParaRPr lang="zh-CN" altLang="en-US" sz="2400" dirty="0" smtClean="0">
              <a:solidFill>
                <a:srgbClr val="595959"/>
              </a:solidFill>
              <a:latin typeface="微软雅黑" pitchFamily="34" charset="-122"/>
              <a:ea typeface="微软雅黑" pitchFamily="34" charset="-122"/>
            </a:endParaRPr>
          </a:p>
        </p:txBody>
      </p:sp>
      <p:sp>
        <p:nvSpPr>
          <p:cNvPr id="12" name="TextBox 11"/>
          <p:cNvSpPr txBox="1">
            <a:spLocks noChangeArrowheads="1"/>
          </p:cNvSpPr>
          <p:nvPr userDrawn="1"/>
        </p:nvSpPr>
        <p:spPr bwMode="auto">
          <a:xfrm>
            <a:off x="2770187" y="3976291"/>
            <a:ext cx="3769641"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defPPr>
              <a:defRPr lang="zh-CN"/>
            </a:defPPr>
            <a:lvl1pPr algn="l" rtl="0" eaLnBrk="0" fontAlgn="base" hangingPunct="0">
              <a:spcBef>
                <a:spcPct val="0"/>
              </a:spcBef>
              <a:spcAft>
                <a:spcPct val="0"/>
              </a:spcAft>
              <a:defRPr kern="1200">
                <a:solidFill>
                  <a:schemeClr val="tx1"/>
                </a:solidFill>
                <a:latin typeface="Calibri" pitchFamily="34" charset="0"/>
                <a:ea typeface="宋体"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charset="-122"/>
                <a:cs typeface="+mn-cs"/>
              </a:defRPr>
            </a:lvl5pPr>
            <a:lvl6pPr marL="2286000" algn="l" defTabSz="914400" rtl="0" eaLnBrk="1" latinLnBrk="0" hangingPunct="1">
              <a:defRPr kern="1200">
                <a:solidFill>
                  <a:schemeClr val="tx1"/>
                </a:solidFill>
                <a:latin typeface="Calibri" pitchFamily="34" charset="0"/>
                <a:ea typeface="宋体" charset="-122"/>
                <a:cs typeface="+mn-cs"/>
              </a:defRPr>
            </a:lvl6pPr>
            <a:lvl7pPr marL="2743200" algn="l" defTabSz="914400" rtl="0" eaLnBrk="1" latinLnBrk="0" hangingPunct="1">
              <a:defRPr kern="1200">
                <a:solidFill>
                  <a:schemeClr val="tx1"/>
                </a:solidFill>
                <a:latin typeface="Calibri" pitchFamily="34" charset="0"/>
                <a:ea typeface="宋体" charset="-122"/>
                <a:cs typeface="+mn-cs"/>
              </a:defRPr>
            </a:lvl7pPr>
            <a:lvl8pPr marL="3200400" algn="l" defTabSz="914400" rtl="0" eaLnBrk="1" latinLnBrk="0" hangingPunct="1">
              <a:defRPr kern="1200">
                <a:solidFill>
                  <a:schemeClr val="tx1"/>
                </a:solidFill>
                <a:latin typeface="Calibri" pitchFamily="34" charset="0"/>
                <a:ea typeface="宋体" charset="-122"/>
                <a:cs typeface="+mn-cs"/>
              </a:defRPr>
            </a:lvl8pPr>
            <a:lvl9pPr marL="3657600" algn="l" defTabSz="914400" rtl="0" eaLnBrk="1" latinLnBrk="0" hangingPunct="1">
              <a:defRPr kern="1200">
                <a:solidFill>
                  <a:schemeClr val="tx1"/>
                </a:solidFill>
                <a:latin typeface="Calibri" pitchFamily="34" charset="0"/>
                <a:ea typeface="宋体" charset="-122"/>
                <a:cs typeface="+mn-cs"/>
              </a:defRPr>
            </a:lvl9pPr>
          </a:lstStyle>
          <a:p>
            <a:pPr eaLnBrk="1" hangingPunct="1">
              <a:defRPr/>
            </a:pPr>
            <a:r>
              <a:rPr lang="en-US" altLang="zh-CN" sz="2400" dirty="0" smtClean="0">
                <a:solidFill>
                  <a:srgbClr val="595959"/>
                </a:solidFill>
                <a:latin typeface="Impact" pitchFamily="34" charset="0"/>
                <a:ea typeface="微软雅黑" pitchFamily="34" charset="-122"/>
              </a:rPr>
              <a:t>06   </a:t>
            </a:r>
            <a:r>
              <a:rPr lang="zh-CN" altLang="en-US" sz="2400" dirty="0" smtClean="0">
                <a:solidFill>
                  <a:srgbClr val="595959"/>
                </a:solidFill>
                <a:latin typeface="Impact" pitchFamily="34" charset="0"/>
                <a:ea typeface="微软雅黑" pitchFamily="34" charset="-122"/>
              </a:rPr>
              <a:t>三维观察</a:t>
            </a:r>
            <a:endParaRPr lang="zh-CN" altLang="en-US" sz="2400" dirty="0" smtClean="0">
              <a:solidFill>
                <a:srgbClr val="595959"/>
              </a:solidFill>
              <a:latin typeface="微软雅黑" pitchFamily="34" charset="-122"/>
              <a:ea typeface="微软雅黑" pitchFamily="34" charset="-122"/>
            </a:endParaRPr>
          </a:p>
        </p:txBody>
      </p:sp>
      <p:sp>
        <p:nvSpPr>
          <p:cNvPr id="13" name="TextBox 11"/>
          <p:cNvSpPr txBox="1">
            <a:spLocks noChangeArrowheads="1"/>
          </p:cNvSpPr>
          <p:nvPr userDrawn="1"/>
        </p:nvSpPr>
        <p:spPr bwMode="auto">
          <a:xfrm>
            <a:off x="2770187" y="4480125"/>
            <a:ext cx="380774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defPPr>
              <a:defRPr lang="zh-CN"/>
            </a:defPPr>
            <a:lvl1pPr algn="l" rtl="0" eaLnBrk="0" fontAlgn="base" hangingPunct="0">
              <a:spcBef>
                <a:spcPct val="0"/>
              </a:spcBef>
              <a:spcAft>
                <a:spcPct val="0"/>
              </a:spcAft>
              <a:defRPr kern="1200">
                <a:solidFill>
                  <a:schemeClr val="tx1"/>
                </a:solidFill>
                <a:latin typeface="Calibri" pitchFamily="34" charset="0"/>
                <a:ea typeface="宋体"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charset="-122"/>
                <a:cs typeface="+mn-cs"/>
              </a:defRPr>
            </a:lvl5pPr>
            <a:lvl6pPr marL="2286000" algn="l" defTabSz="914400" rtl="0" eaLnBrk="1" latinLnBrk="0" hangingPunct="1">
              <a:defRPr kern="1200">
                <a:solidFill>
                  <a:schemeClr val="tx1"/>
                </a:solidFill>
                <a:latin typeface="Calibri" pitchFamily="34" charset="0"/>
                <a:ea typeface="宋体" charset="-122"/>
                <a:cs typeface="+mn-cs"/>
              </a:defRPr>
            </a:lvl6pPr>
            <a:lvl7pPr marL="2743200" algn="l" defTabSz="914400" rtl="0" eaLnBrk="1" latinLnBrk="0" hangingPunct="1">
              <a:defRPr kern="1200">
                <a:solidFill>
                  <a:schemeClr val="tx1"/>
                </a:solidFill>
                <a:latin typeface="Calibri" pitchFamily="34" charset="0"/>
                <a:ea typeface="宋体" charset="-122"/>
                <a:cs typeface="+mn-cs"/>
              </a:defRPr>
            </a:lvl7pPr>
            <a:lvl8pPr marL="3200400" algn="l" defTabSz="914400" rtl="0" eaLnBrk="1" latinLnBrk="0" hangingPunct="1">
              <a:defRPr kern="1200">
                <a:solidFill>
                  <a:schemeClr val="tx1"/>
                </a:solidFill>
                <a:latin typeface="Calibri" pitchFamily="34" charset="0"/>
                <a:ea typeface="宋体" charset="-122"/>
                <a:cs typeface="+mn-cs"/>
              </a:defRPr>
            </a:lvl8pPr>
            <a:lvl9pPr marL="3657600" algn="l" defTabSz="914400" rtl="0" eaLnBrk="1" latinLnBrk="0" hangingPunct="1">
              <a:defRPr kern="1200">
                <a:solidFill>
                  <a:schemeClr val="tx1"/>
                </a:solidFill>
                <a:latin typeface="Calibri" pitchFamily="34" charset="0"/>
                <a:ea typeface="宋体" charset="-122"/>
                <a:cs typeface="+mn-cs"/>
              </a:defRPr>
            </a:lvl9pPr>
          </a:lstStyle>
          <a:p>
            <a:pPr eaLnBrk="1" hangingPunct="1">
              <a:defRPr/>
            </a:pPr>
            <a:r>
              <a:rPr lang="en-US" altLang="zh-CN" sz="2400" dirty="0" smtClean="0">
                <a:solidFill>
                  <a:srgbClr val="595959"/>
                </a:solidFill>
                <a:latin typeface="Impact" pitchFamily="34" charset="0"/>
                <a:ea typeface="微软雅黑" pitchFamily="34" charset="-122"/>
              </a:rPr>
              <a:t>07   </a:t>
            </a:r>
            <a:r>
              <a:rPr lang="zh-CN" altLang="en-US" sz="2400" dirty="0" smtClean="0">
                <a:solidFill>
                  <a:srgbClr val="595959"/>
                </a:solidFill>
                <a:latin typeface="Impact" pitchFamily="34" charset="0"/>
                <a:ea typeface="微软雅黑" pitchFamily="34" charset="-122"/>
              </a:rPr>
              <a:t>三维对象</a:t>
            </a:r>
            <a:endParaRPr lang="zh-CN" altLang="en-US" sz="2400" dirty="0" smtClean="0">
              <a:solidFill>
                <a:srgbClr val="595959"/>
              </a:solidFill>
              <a:latin typeface="微软雅黑" pitchFamily="34" charset="-122"/>
              <a:ea typeface="微软雅黑" pitchFamily="34" charset="-122"/>
            </a:endParaRPr>
          </a:p>
        </p:txBody>
      </p:sp>
      <p:sp>
        <p:nvSpPr>
          <p:cNvPr id="14" name="TextBox 11"/>
          <p:cNvSpPr txBox="1">
            <a:spLocks noChangeArrowheads="1"/>
          </p:cNvSpPr>
          <p:nvPr userDrawn="1"/>
        </p:nvSpPr>
        <p:spPr bwMode="auto">
          <a:xfrm>
            <a:off x="2770187" y="4960145"/>
            <a:ext cx="3769641"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defPPr>
              <a:defRPr lang="zh-CN"/>
            </a:defPPr>
            <a:lvl1pPr algn="l" rtl="0" eaLnBrk="0" fontAlgn="base" hangingPunct="0">
              <a:spcBef>
                <a:spcPct val="0"/>
              </a:spcBef>
              <a:spcAft>
                <a:spcPct val="0"/>
              </a:spcAft>
              <a:defRPr kern="1200">
                <a:solidFill>
                  <a:schemeClr val="tx1"/>
                </a:solidFill>
                <a:latin typeface="Calibri" pitchFamily="34" charset="0"/>
                <a:ea typeface="宋体"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charset="-122"/>
                <a:cs typeface="+mn-cs"/>
              </a:defRPr>
            </a:lvl5pPr>
            <a:lvl6pPr marL="2286000" algn="l" defTabSz="914400" rtl="0" eaLnBrk="1" latinLnBrk="0" hangingPunct="1">
              <a:defRPr kern="1200">
                <a:solidFill>
                  <a:schemeClr val="tx1"/>
                </a:solidFill>
                <a:latin typeface="Calibri" pitchFamily="34" charset="0"/>
                <a:ea typeface="宋体" charset="-122"/>
                <a:cs typeface="+mn-cs"/>
              </a:defRPr>
            </a:lvl6pPr>
            <a:lvl7pPr marL="2743200" algn="l" defTabSz="914400" rtl="0" eaLnBrk="1" latinLnBrk="0" hangingPunct="1">
              <a:defRPr kern="1200">
                <a:solidFill>
                  <a:schemeClr val="tx1"/>
                </a:solidFill>
                <a:latin typeface="Calibri" pitchFamily="34" charset="0"/>
                <a:ea typeface="宋体" charset="-122"/>
                <a:cs typeface="+mn-cs"/>
              </a:defRPr>
            </a:lvl7pPr>
            <a:lvl8pPr marL="3200400" algn="l" defTabSz="914400" rtl="0" eaLnBrk="1" latinLnBrk="0" hangingPunct="1">
              <a:defRPr kern="1200">
                <a:solidFill>
                  <a:schemeClr val="tx1"/>
                </a:solidFill>
                <a:latin typeface="Calibri" pitchFamily="34" charset="0"/>
                <a:ea typeface="宋体" charset="-122"/>
                <a:cs typeface="+mn-cs"/>
              </a:defRPr>
            </a:lvl8pPr>
            <a:lvl9pPr marL="3657600" algn="l" defTabSz="914400" rtl="0" eaLnBrk="1" latinLnBrk="0" hangingPunct="1">
              <a:defRPr kern="1200">
                <a:solidFill>
                  <a:schemeClr val="tx1"/>
                </a:solidFill>
                <a:latin typeface="Calibri" pitchFamily="34" charset="0"/>
                <a:ea typeface="宋体" charset="-122"/>
                <a:cs typeface="+mn-cs"/>
              </a:defRPr>
            </a:lvl9pPr>
          </a:lstStyle>
          <a:p>
            <a:pPr eaLnBrk="1" hangingPunct="1">
              <a:defRPr/>
            </a:pPr>
            <a:r>
              <a:rPr lang="en-US" altLang="zh-CN" sz="2400" dirty="0" smtClean="0">
                <a:solidFill>
                  <a:srgbClr val="595959"/>
                </a:solidFill>
                <a:latin typeface="Impact" pitchFamily="34" charset="0"/>
                <a:ea typeface="微软雅黑" pitchFamily="34" charset="-122"/>
              </a:rPr>
              <a:t>08   </a:t>
            </a:r>
            <a:r>
              <a:rPr lang="zh-CN" altLang="en-US" sz="2400" dirty="0" smtClean="0">
                <a:solidFill>
                  <a:srgbClr val="595959"/>
                </a:solidFill>
                <a:latin typeface="Impact" pitchFamily="34" charset="0"/>
                <a:ea typeface="微软雅黑" pitchFamily="34" charset="-122"/>
              </a:rPr>
              <a:t>真实感图形技术</a:t>
            </a:r>
            <a:endParaRPr lang="zh-CN" altLang="en-US" sz="2400" dirty="0" smtClean="0">
              <a:solidFill>
                <a:srgbClr val="595959"/>
              </a:solidFill>
              <a:latin typeface="微软雅黑" pitchFamily="34" charset="-122"/>
              <a:ea typeface="微软雅黑" pitchFamily="34" charset="-122"/>
            </a:endParaRPr>
          </a:p>
        </p:txBody>
      </p:sp>
      <p:sp>
        <p:nvSpPr>
          <p:cNvPr id="15" name="TextBox 11"/>
          <p:cNvSpPr txBox="1">
            <a:spLocks noChangeArrowheads="1"/>
          </p:cNvSpPr>
          <p:nvPr userDrawn="1"/>
        </p:nvSpPr>
        <p:spPr bwMode="auto">
          <a:xfrm>
            <a:off x="2770187" y="5494139"/>
            <a:ext cx="3769641"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defPPr>
              <a:defRPr lang="zh-CN"/>
            </a:defPPr>
            <a:lvl1pPr algn="l" rtl="0" eaLnBrk="0" fontAlgn="base" hangingPunct="0">
              <a:spcBef>
                <a:spcPct val="0"/>
              </a:spcBef>
              <a:spcAft>
                <a:spcPct val="0"/>
              </a:spcAft>
              <a:defRPr kern="1200">
                <a:solidFill>
                  <a:schemeClr val="tx1"/>
                </a:solidFill>
                <a:latin typeface="Calibri" pitchFamily="34" charset="0"/>
                <a:ea typeface="宋体"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charset="-122"/>
                <a:cs typeface="+mn-cs"/>
              </a:defRPr>
            </a:lvl5pPr>
            <a:lvl6pPr marL="2286000" algn="l" defTabSz="914400" rtl="0" eaLnBrk="1" latinLnBrk="0" hangingPunct="1">
              <a:defRPr kern="1200">
                <a:solidFill>
                  <a:schemeClr val="tx1"/>
                </a:solidFill>
                <a:latin typeface="Calibri" pitchFamily="34" charset="0"/>
                <a:ea typeface="宋体" charset="-122"/>
                <a:cs typeface="+mn-cs"/>
              </a:defRPr>
            </a:lvl6pPr>
            <a:lvl7pPr marL="2743200" algn="l" defTabSz="914400" rtl="0" eaLnBrk="1" latinLnBrk="0" hangingPunct="1">
              <a:defRPr kern="1200">
                <a:solidFill>
                  <a:schemeClr val="tx1"/>
                </a:solidFill>
                <a:latin typeface="Calibri" pitchFamily="34" charset="0"/>
                <a:ea typeface="宋体" charset="-122"/>
                <a:cs typeface="+mn-cs"/>
              </a:defRPr>
            </a:lvl7pPr>
            <a:lvl8pPr marL="3200400" algn="l" defTabSz="914400" rtl="0" eaLnBrk="1" latinLnBrk="0" hangingPunct="1">
              <a:defRPr kern="1200">
                <a:solidFill>
                  <a:schemeClr val="tx1"/>
                </a:solidFill>
                <a:latin typeface="Calibri" pitchFamily="34" charset="0"/>
                <a:ea typeface="宋体" charset="-122"/>
                <a:cs typeface="+mn-cs"/>
              </a:defRPr>
            </a:lvl8pPr>
            <a:lvl9pPr marL="3657600" algn="l" defTabSz="914400" rtl="0" eaLnBrk="1" latinLnBrk="0" hangingPunct="1">
              <a:defRPr kern="1200">
                <a:solidFill>
                  <a:schemeClr val="tx1"/>
                </a:solidFill>
                <a:latin typeface="Calibri" pitchFamily="34" charset="0"/>
                <a:ea typeface="宋体" charset="-122"/>
                <a:cs typeface="+mn-cs"/>
              </a:defRPr>
            </a:lvl9pPr>
          </a:lstStyle>
          <a:p>
            <a:pPr eaLnBrk="1" hangingPunct="1">
              <a:defRPr/>
            </a:pPr>
            <a:r>
              <a:rPr lang="en-US" altLang="zh-CN" sz="2400" dirty="0" smtClean="0">
                <a:solidFill>
                  <a:srgbClr val="595959"/>
                </a:solidFill>
                <a:latin typeface="Impact" pitchFamily="34" charset="0"/>
                <a:ea typeface="微软雅黑" pitchFamily="34" charset="-122"/>
              </a:rPr>
              <a:t>09   </a:t>
            </a:r>
            <a:r>
              <a:rPr lang="zh-CN" altLang="en-US" sz="2400" dirty="0" smtClean="0">
                <a:solidFill>
                  <a:srgbClr val="595959"/>
                </a:solidFill>
                <a:latin typeface="Impact" pitchFamily="34" charset="0"/>
                <a:ea typeface="微软雅黑" pitchFamily="34" charset="-122"/>
              </a:rPr>
              <a:t>交互技术</a:t>
            </a:r>
            <a:endParaRPr lang="zh-CN" altLang="en-US" sz="2400" dirty="0" smtClean="0">
              <a:solidFill>
                <a:srgbClr val="595959"/>
              </a:solidFill>
              <a:latin typeface="微软雅黑" pitchFamily="34" charset="-122"/>
              <a:ea typeface="微软雅黑" pitchFamily="34" charset="-122"/>
            </a:endParaRPr>
          </a:p>
        </p:txBody>
      </p:sp>
      <p:sp>
        <p:nvSpPr>
          <p:cNvPr id="16" name="TextBox 11"/>
          <p:cNvSpPr txBox="1">
            <a:spLocks noChangeArrowheads="1"/>
          </p:cNvSpPr>
          <p:nvPr userDrawn="1"/>
        </p:nvSpPr>
        <p:spPr bwMode="auto">
          <a:xfrm>
            <a:off x="2770186" y="5973962"/>
            <a:ext cx="3769641"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defPPr>
              <a:defRPr lang="zh-CN"/>
            </a:defPPr>
            <a:lvl1pPr algn="l" rtl="0" eaLnBrk="0" fontAlgn="base" hangingPunct="0">
              <a:spcBef>
                <a:spcPct val="0"/>
              </a:spcBef>
              <a:spcAft>
                <a:spcPct val="0"/>
              </a:spcAft>
              <a:defRPr kern="1200">
                <a:solidFill>
                  <a:schemeClr val="tx1"/>
                </a:solidFill>
                <a:latin typeface="Calibri" pitchFamily="34" charset="0"/>
                <a:ea typeface="宋体"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charset="-122"/>
                <a:cs typeface="+mn-cs"/>
              </a:defRPr>
            </a:lvl5pPr>
            <a:lvl6pPr marL="2286000" algn="l" defTabSz="914400" rtl="0" eaLnBrk="1" latinLnBrk="0" hangingPunct="1">
              <a:defRPr kern="1200">
                <a:solidFill>
                  <a:schemeClr val="tx1"/>
                </a:solidFill>
                <a:latin typeface="Calibri" pitchFamily="34" charset="0"/>
                <a:ea typeface="宋体" charset="-122"/>
                <a:cs typeface="+mn-cs"/>
              </a:defRPr>
            </a:lvl6pPr>
            <a:lvl7pPr marL="2743200" algn="l" defTabSz="914400" rtl="0" eaLnBrk="1" latinLnBrk="0" hangingPunct="1">
              <a:defRPr kern="1200">
                <a:solidFill>
                  <a:schemeClr val="tx1"/>
                </a:solidFill>
                <a:latin typeface="Calibri" pitchFamily="34" charset="0"/>
                <a:ea typeface="宋体" charset="-122"/>
                <a:cs typeface="+mn-cs"/>
              </a:defRPr>
            </a:lvl7pPr>
            <a:lvl8pPr marL="3200400" algn="l" defTabSz="914400" rtl="0" eaLnBrk="1" latinLnBrk="0" hangingPunct="1">
              <a:defRPr kern="1200">
                <a:solidFill>
                  <a:schemeClr val="tx1"/>
                </a:solidFill>
                <a:latin typeface="Calibri" pitchFamily="34" charset="0"/>
                <a:ea typeface="宋体" charset="-122"/>
                <a:cs typeface="+mn-cs"/>
              </a:defRPr>
            </a:lvl8pPr>
            <a:lvl9pPr marL="3657600" algn="l" defTabSz="914400" rtl="0" eaLnBrk="1" latinLnBrk="0" hangingPunct="1">
              <a:defRPr kern="1200">
                <a:solidFill>
                  <a:schemeClr val="tx1"/>
                </a:solidFill>
                <a:latin typeface="Calibri" pitchFamily="34" charset="0"/>
                <a:ea typeface="宋体" charset="-122"/>
                <a:cs typeface="+mn-cs"/>
              </a:defRPr>
            </a:lvl9pPr>
          </a:lstStyle>
          <a:p>
            <a:pPr eaLnBrk="1" hangingPunct="1">
              <a:defRPr/>
            </a:pPr>
            <a:r>
              <a:rPr lang="en-US" altLang="zh-CN" sz="2400" dirty="0" smtClean="0">
                <a:solidFill>
                  <a:srgbClr val="595959"/>
                </a:solidFill>
                <a:latin typeface="Impact" pitchFamily="34" charset="0"/>
                <a:ea typeface="微软雅黑" pitchFamily="34" charset="-122"/>
              </a:rPr>
              <a:t>10   </a:t>
            </a:r>
            <a:r>
              <a:rPr lang="zh-CN" altLang="en-US" sz="2400" dirty="0" smtClean="0">
                <a:solidFill>
                  <a:srgbClr val="595959"/>
                </a:solidFill>
                <a:latin typeface="Impact" pitchFamily="34" charset="0"/>
                <a:ea typeface="微软雅黑" pitchFamily="34" charset="-122"/>
              </a:rPr>
              <a:t>计算机动画</a:t>
            </a:r>
            <a:endParaRPr lang="zh-CN" altLang="en-US" sz="2400" dirty="0" smtClean="0">
              <a:solidFill>
                <a:srgbClr val="595959"/>
              </a:solidFill>
              <a:latin typeface="微软雅黑" pitchFamily="34" charset="-122"/>
              <a:ea typeface="微软雅黑" pitchFamily="34" charset="-122"/>
            </a:endParaRPr>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2" name="矩形 1"/>
          <p:cNvSpPr/>
          <p:nvPr userDrawn="1"/>
        </p:nvSpPr>
        <p:spPr>
          <a:xfrm flipH="1">
            <a:off x="9143999" y="0"/>
            <a:ext cx="45719"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userDrawn="1"/>
        </p:nvSpPr>
        <p:spPr>
          <a:xfrm>
            <a:off x="916446" y="0"/>
            <a:ext cx="214313" cy="6858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
        <p:nvSpPr>
          <p:cNvPr id="2" name="矩形 1"/>
          <p:cNvSpPr/>
          <p:nvPr userDrawn="1"/>
        </p:nvSpPr>
        <p:spPr>
          <a:xfrm>
            <a:off x="-12700" y="0"/>
            <a:ext cx="9215438" cy="4740275"/>
          </a:xfrm>
          <a:prstGeom prst="rect">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Text Box 2"/>
          <p:cNvSpPr txBox="1">
            <a:spLocks noChangeArrowheads="1"/>
          </p:cNvSpPr>
          <p:nvPr userDrawn="1"/>
        </p:nvSpPr>
        <p:spPr bwMode="auto">
          <a:xfrm>
            <a:off x="2908300" y="4984750"/>
            <a:ext cx="33274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algn="ctr" eaLnBrk="1" hangingPunct="1">
              <a:defRPr/>
            </a:pPr>
            <a:r>
              <a:rPr lang="en-US" altLang="zh-CN" sz="3600" b="1" dirty="0" smtClean="0">
                <a:solidFill>
                  <a:srgbClr val="595959"/>
                </a:solidFill>
                <a:latin typeface="微软雅黑" pitchFamily="34" charset="-122"/>
                <a:ea typeface="微软雅黑" pitchFamily="34" charset="-122"/>
                <a:sym typeface="Arial" charset="0"/>
              </a:rPr>
              <a:t>THANKS</a:t>
            </a:r>
            <a:endParaRPr lang="zh-CN" altLang="en-US" sz="3600" b="1" dirty="0" smtClean="0">
              <a:solidFill>
                <a:srgbClr val="595959"/>
              </a:solidFill>
              <a:latin typeface="微软雅黑" pitchFamily="34" charset="-122"/>
              <a:ea typeface="微软雅黑" pitchFamily="34" charset="-122"/>
              <a:sym typeface="Arial" charset="0"/>
            </a:endParaRPr>
          </a:p>
        </p:txBody>
      </p:sp>
      <p:cxnSp>
        <p:nvCxnSpPr>
          <p:cNvPr id="4" name="直接连接符 3"/>
          <p:cNvCxnSpPr/>
          <p:nvPr userDrawn="1"/>
        </p:nvCxnSpPr>
        <p:spPr>
          <a:xfrm>
            <a:off x="2249488" y="5700713"/>
            <a:ext cx="464502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49225" y="2223295"/>
            <a:ext cx="2936875" cy="2202656"/>
          </a:xfrm>
          <a:prstGeom prst="rect">
            <a:avLst/>
          </a:prstGeom>
        </p:spPr>
      </p:pic>
      <p:pic>
        <p:nvPicPr>
          <p:cNvPr id="9" name="图片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66269" y="2228851"/>
            <a:ext cx="2944018" cy="2248903"/>
          </a:xfrm>
          <a:prstGeom prst="rect">
            <a:avLst/>
          </a:prstGeom>
        </p:spPr>
      </p:pic>
      <p:pic>
        <p:nvPicPr>
          <p:cNvPr id="10" name="图片 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6235700" y="2189982"/>
            <a:ext cx="2908300" cy="232664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par>
                                <p:cTn id="8" presetID="22" presetClass="entr" presetSubtype="4" fill="hold" nodeType="withEffect">
                                  <p:stCondLst>
                                    <p:cond delay="20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500"/>
                                        <p:tgtEl>
                                          <p:spTgt spid="4"/>
                                        </p:tgtEl>
                                      </p:cBhvr>
                                    </p:animEffect>
                                  </p:childTnLst>
                                </p:cTn>
                              </p:par>
                              <p:par>
                                <p:cTn id="11" presetID="49" presetClass="entr" presetSubtype="0" decel="100000" fill="hold" grpId="0" nodeType="withEffect">
                                  <p:stCondLst>
                                    <p:cond delay="20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 calcmode="lin" valueType="num">
                                      <p:cBhvr>
                                        <p:cTn id="15" dur="500" fill="hold"/>
                                        <p:tgtEl>
                                          <p:spTgt spid="3"/>
                                        </p:tgtEl>
                                        <p:attrNameLst>
                                          <p:attrName>style.rotation</p:attrName>
                                        </p:attrNameLst>
                                      </p:cBhvr>
                                      <p:tavLst>
                                        <p:tav tm="0">
                                          <p:val>
                                            <p:fltVal val="360"/>
                                          </p:val>
                                        </p:tav>
                                        <p:tav tm="100000">
                                          <p:val>
                                            <p:fltVal val="0"/>
                                          </p:val>
                                        </p:tav>
                                      </p:tavLst>
                                    </p:anim>
                                    <p:animEffect transition="in" filter="fade">
                                      <p:cBhvr>
                                        <p:cTn id="16" dur="500"/>
                                        <p:tgtEl>
                                          <p:spTgt spid="3"/>
                                        </p:tgtEl>
                                      </p:cBhvr>
                                    </p:animEffect>
                                  </p:childTnLst>
                                </p:cTn>
                              </p:par>
                              <p:par>
                                <p:cTn id="17" presetID="52" presetClass="entr" presetSubtype="0" fill="hold" nodeType="withEffect">
                                  <p:stCondLst>
                                    <p:cond delay="200"/>
                                  </p:stCondLst>
                                  <p:childTnLst>
                                    <p:set>
                                      <p:cBhvr>
                                        <p:cTn id="18" dur="1" fill="hold">
                                          <p:stCondLst>
                                            <p:cond delay="0"/>
                                          </p:stCondLst>
                                        </p:cTn>
                                        <p:tgtEl>
                                          <p:spTgt spid="8"/>
                                        </p:tgtEl>
                                        <p:attrNameLst>
                                          <p:attrName>style.visibility</p:attrName>
                                        </p:attrNameLst>
                                      </p:cBhvr>
                                      <p:to>
                                        <p:strVal val="visible"/>
                                      </p:to>
                                    </p:set>
                                    <p:animScale>
                                      <p:cBhvr>
                                        <p:cTn id="19" dur="5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0" dur="500" decel="50000" fill="hold">
                                          <p:stCondLst>
                                            <p:cond delay="0"/>
                                          </p:stCondLst>
                                        </p:cTn>
                                        <p:tgtEl>
                                          <p:spTgt spid="8"/>
                                        </p:tgtEl>
                                        <p:attrNameLst>
                                          <p:attrName>ppt_x</p:attrName>
                                          <p:attrName>ppt_y</p:attrName>
                                        </p:attrNameLst>
                                      </p:cBhvr>
                                    </p:animMotion>
                                    <p:animEffect transition="in" filter="fade">
                                      <p:cBhvr>
                                        <p:cTn id="21" dur="500"/>
                                        <p:tgtEl>
                                          <p:spTgt spid="8"/>
                                        </p:tgtEl>
                                      </p:cBhvr>
                                    </p:animEffect>
                                  </p:childTnLst>
                                </p:cTn>
                              </p:par>
                            </p:childTnLst>
                          </p:cTn>
                        </p:par>
                        <p:par>
                          <p:cTn id="22" fill="hold">
                            <p:stCondLst>
                              <p:cond delay="700"/>
                            </p:stCondLst>
                            <p:childTnLst>
                              <p:par>
                                <p:cTn id="23" presetID="52" presetClass="entr" presetSubtype="0" fill="hold" nodeType="afterEffect">
                                  <p:stCondLst>
                                    <p:cond delay="0"/>
                                  </p:stCondLst>
                                  <p:childTnLst>
                                    <p:set>
                                      <p:cBhvr>
                                        <p:cTn id="24" dur="1" fill="hold">
                                          <p:stCondLst>
                                            <p:cond delay="0"/>
                                          </p:stCondLst>
                                        </p:cTn>
                                        <p:tgtEl>
                                          <p:spTgt spid="9"/>
                                        </p:tgtEl>
                                        <p:attrNameLst>
                                          <p:attrName>style.visibility</p:attrName>
                                        </p:attrNameLst>
                                      </p:cBhvr>
                                      <p:to>
                                        <p:strVal val="visible"/>
                                      </p:to>
                                    </p:set>
                                    <p:animScale>
                                      <p:cBhvr>
                                        <p:cTn id="25" dur="500" decel="50000" fill="hold">
                                          <p:stCondLst>
                                            <p:cond delay="0"/>
                                          </p:stCondLst>
                                        </p:cTn>
                                        <p:tgtEl>
                                          <p:spTgt spid="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6" dur="500" decel="50000" fill="hold">
                                          <p:stCondLst>
                                            <p:cond delay="0"/>
                                          </p:stCondLst>
                                        </p:cTn>
                                        <p:tgtEl>
                                          <p:spTgt spid="9"/>
                                        </p:tgtEl>
                                        <p:attrNameLst>
                                          <p:attrName>ppt_x</p:attrName>
                                          <p:attrName>ppt_y</p:attrName>
                                        </p:attrNameLst>
                                      </p:cBhvr>
                                    </p:animMotion>
                                    <p:animEffect transition="in" filter="fade">
                                      <p:cBhvr>
                                        <p:cTn id="27" dur="500"/>
                                        <p:tgtEl>
                                          <p:spTgt spid="9"/>
                                        </p:tgtEl>
                                      </p:cBhvr>
                                    </p:animEffect>
                                  </p:childTnLst>
                                </p:cTn>
                              </p:par>
                            </p:childTnLst>
                          </p:cTn>
                        </p:par>
                        <p:par>
                          <p:cTn id="28" fill="hold">
                            <p:stCondLst>
                              <p:cond delay="1200"/>
                            </p:stCondLst>
                            <p:childTnLst>
                              <p:par>
                                <p:cTn id="29" presetID="52" presetClass="entr" presetSubtype="0" fill="hold" nodeType="afterEffect">
                                  <p:stCondLst>
                                    <p:cond delay="0"/>
                                  </p:stCondLst>
                                  <p:childTnLst>
                                    <p:set>
                                      <p:cBhvr>
                                        <p:cTn id="30" dur="1" fill="hold">
                                          <p:stCondLst>
                                            <p:cond delay="0"/>
                                          </p:stCondLst>
                                        </p:cTn>
                                        <p:tgtEl>
                                          <p:spTgt spid="10"/>
                                        </p:tgtEl>
                                        <p:attrNameLst>
                                          <p:attrName>style.visibility</p:attrName>
                                        </p:attrNameLst>
                                      </p:cBhvr>
                                      <p:to>
                                        <p:strVal val="visible"/>
                                      </p:to>
                                    </p:set>
                                    <p:animScale>
                                      <p:cBhvr>
                                        <p:cTn id="31" dur="500" decel="50000" fill="hold">
                                          <p:stCondLst>
                                            <p:cond delay="0"/>
                                          </p:stCondLst>
                                        </p:cTn>
                                        <p:tgtEl>
                                          <p:spTgt spid="1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2" dur="500" decel="50000" fill="hold">
                                          <p:stCondLst>
                                            <p:cond delay="0"/>
                                          </p:stCondLst>
                                        </p:cTn>
                                        <p:tgtEl>
                                          <p:spTgt spid="10"/>
                                        </p:tgtEl>
                                        <p:attrNameLst>
                                          <p:attrName>ppt_x</p:attrName>
                                          <p:attrName>ppt_y</p:attrName>
                                        </p:attrNameLst>
                                      </p:cBhvr>
                                    </p:animMotion>
                                    <p:animEffect transition="in" filter="fade">
                                      <p:cBhvr>
                                        <p:cTn id="3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垂直排列标题与&#10;文本">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effectLst/>
      </p:bgPr>
    </p:bg>
    <p:spTree>
      <p:nvGrpSpPr>
        <p:cNvPr id="1" name=""/>
        <p:cNvGrpSpPr/>
        <p:nvPr/>
      </p:nvGrpSpPr>
      <p:grpSpPr>
        <a:xfrm>
          <a:off x="0" y="0"/>
          <a:ext cx="0" cy="0"/>
          <a:chOff x="0" y="0"/>
          <a:chExt cx="0" cy="0"/>
        </a:xfrm>
      </p:grpSpPr>
      <p:sp>
        <p:nvSpPr>
          <p:cNvPr id="7" name="矩形 6"/>
          <p:cNvSpPr/>
          <p:nvPr userDrawn="1"/>
        </p:nvSpPr>
        <p:spPr>
          <a:xfrm>
            <a:off x="0" y="6338888"/>
            <a:ext cx="431800" cy="519112"/>
          </a:xfrm>
          <a:prstGeom prst="rect">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 name="矩形 9"/>
          <p:cNvSpPr/>
          <p:nvPr userDrawn="1"/>
        </p:nvSpPr>
        <p:spPr>
          <a:xfrm>
            <a:off x="431800" y="6338888"/>
            <a:ext cx="8712200" cy="51911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 name="燕尾形 10"/>
          <p:cNvSpPr/>
          <p:nvPr userDrawn="1"/>
        </p:nvSpPr>
        <p:spPr>
          <a:xfrm>
            <a:off x="144463" y="6475413"/>
            <a:ext cx="141287" cy="246062"/>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sp>
        <p:nvSpPr>
          <p:cNvPr id="1029" name="椭圆 11"/>
          <p:cNvSpPr>
            <a:spLocks noChangeArrowheads="1"/>
          </p:cNvSpPr>
          <p:nvPr userDrawn="1"/>
        </p:nvSpPr>
        <p:spPr bwMode="auto">
          <a:xfrm>
            <a:off x="8478838" y="6438900"/>
            <a:ext cx="360362" cy="360363"/>
          </a:xfrm>
          <a:prstGeom prst="ellipse">
            <a:avLst/>
          </a:prstGeom>
          <a:solidFill>
            <a:srgbClr val="FFFFFF">
              <a:alpha val="34901"/>
            </a:srgbClr>
          </a:solidFill>
          <a:ln>
            <a:noFill/>
          </a:ln>
          <a:extLst>
            <a:ext uri="{91240B29-F687-4F45-9708-019B960494DF}">
              <a14:hiddenLine xmlns:a14="http://schemas.microsoft.com/office/drawing/2010/main" w="12700" algn="ctr">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algn="ctr" eaLnBrk="1" hangingPunct="1">
              <a:defRPr/>
            </a:pPr>
            <a:endParaRPr lang="zh-CN" altLang="en-US" smtClean="0">
              <a:solidFill>
                <a:srgbClr val="FFFFFF"/>
              </a:solidFill>
              <a:latin typeface="微软雅黑" pitchFamily="34" charset="-122"/>
              <a:ea typeface="微软雅黑" pitchFamily="34" charset="-122"/>
            </a:endParaRPr>
          </a:p>
        </p:txBody>
      </p:sp>
      <p:sp>
        <p:nvSpPr>
          <p:cNvPr id="1030" name="TextBox 15"/>
          <p:cNvSpPr txBox="1">
            <a:spLocks noChangeArrowheads="1"/>
          </p:cNvSpPr>
          <p:nvPr userDrawn="1"/>
        </p:nvSpPr>
        <p:spPr bwMode="auto">
          <a:xfrm>
            <a:off x="8408988" y="6450013"/>
            <a:ext cx="487362"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algn="ctr" eaLnBrk="1" hangingPunct="1">
              <a:defRPr/>
            </a:pPr>
            <a:fld id="{FD099D76-08D0-4B6E-BCB9-DE45497CD497}" type="slidenum">
              <a:rPr lang="zh-CN" altLang="en-US" sz="1600" smtClean="0">
                <a:solidFill>
                  <a:srgbClr val="FFFFFF"/>
                </a:solidFill>
                <a:latin typeface="Arial Unicode MS" pitchFamily="34" charset="-122"/>
                <a:ea typeface="Arial Unicode MS" pitchFamily="34" charset="-122"/>
                <a:cs typeface="Arial Unicode MS" pitchFamily="34" charset="-122"/>
              </a:rPr>
              <a:pPr algn="ctr" eaLnBrk="1" hangingPunct="1">
                <a:defRPr/>
              </a:pPr>
              <a:t>‹#›</a:t>
            </a:fld>
            <a:r>
              <a:rPr lang="zh-CN" altLang="en-US" sz="1600" smtClean="0">
                <a:solidFill>
                  <a:srgbClr val="FFFFFF"/>
                </a:solidFill>
                <a:latin typeface="Arial Unicode MS" pitchFamily="34" charset="-122"/>
                <a:ea typeface="Arial Unicode MS" pitchFamily="34" charset="-122"/>
                <a:cs typeface="Arial Unicode MS" pitchFamily="34" charset="-122"/>
              </a:rPr>
              <a:t> </a:t>
            </a:r>
          </a:p>
        </p:txBody>
      </p:sp>
      <p:sp>
        <p:nvSpPr>
          <p:cNvPr id="8" name="任意多边形 7"/>
          <p:cNvSpPr/>
          <p:nvPr userDrawn="1"/>
        </p:nvSpPr>
        <p:spPr>
          <a:xfrm>
            <a:off x="431800" y="201613"/>
            <a:ext cx="647700" cy="863600"/>
          </a:xfrm>
          <a:custGeom>
            <a:avLst/>
            <a:gdLst>
              <a:gd name="connsiteX0" fmla="*/ 0 w 864000"/>
              <a:gd name="connsiteY0" fmla="*/ 0 h 864000"/>
              <a:gd name="connsiteX1" fmla="*/ 864000 w 864000"/>
              <a:gd name="connsiteY1" fmla="*/ 0 h 864000"/>
              <a:gd name="connsiteX2" fmla="*/ 864000 w 864000"/>
              <a:gd name="connsiteY2" fmla="*/ 261737 h 864000"/>
              <a:gd name="connsiteX3" fmla="*/ 751007 w 864000"/>
              <a:gd name="connsiteY3" fmla="*/ 261737 h 864000"/>
              <a:gd name="connsiteX4" fmla="*/ 751007 w 864000"/>
              <a:gd name="connsiteY4" fmla="*/ 112993 h 864000"/>
              <a:gd name="connsiteX5" fmla="*/ 112993 w 864000"/>
              <a:gd name="connsiteY5" fmla="*/ 112993 h 864000"/>
              <a:gd name="connsiteX6" fmla="*/ 112993 w 864000"/>
              <a:gd name="connsiteY6" fmla="*/ 751007 h 864000"/>
              <a:gd name="connsiteX7" fmla="*/ 246681 w 864000"/>
              <a:gd name="connsiteY7" fmla="*/ 751007 h 864000"/>
              <a:gd name="connsiteX8" fmla="*/ 246681 w 864000"/>
              <a:gd name="connsiteY8" fmla="*/ 864000 h 864000"/>
              <a:gd name="connsiteX9" fmla="*/ 0 w 864000"/>
              <a:gd name="connsiteY9" fmla="*/ 864000 h 86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64000" h="864000">
                <a:moveTo>
                  <a:pt x="0" y="0"/>
                </a:moveTo>
                <a:lnTo>
                  <a:pt x="864000" y="0"/>
                </a:lnTo>
                <a:lnTo>
                  <a:pt x="864000" y="261737"/>
                </a:lnTo>
                <a:lnTo>
                  <a:pt x="751007" y="261737"/>
                </a:lnTo>
                <a:lnTo>
                  <a:pt x="751007" y="112993"/>
                </a:lnTo>
                <a:lnTo>
                  <a:pt x="112993" y="112993"/>
                </a:lnTo>
                <a:lnTo>
                  <a:pt x="112993" y="751007"/>
                </a:lnTo>
                <a:lnTo>
                  <a:pt x="246681" y="751007"/>
                </a:lnTo>
                <a:lnTo>
                  <a:pt x="246681" y="864000"/>
                </a:lnTo>
                <a:lnTo>
                  <a:pt x="0" y="864000"/>
                </a:lnTo>
                <a:close/>
              </a:path>
            </a:pathLst>
          </a:cu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Tree>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85" r:id="rId7"/>
    <p:sldLayoutId id="2147483692" r:id="rId8"/>
    <p:sldLayoutId id="2147483693" r:id="rId9"/>
    <p:sldLayoutId id="2147483694" r:id="rId10"/>
    <p:sldLayoutId id="2147483695" r:id="rId11"/>
    <p:sldLayoutId id="2147483696" r:id="rId12"/>
  </p:sldLayoutIdLst>
  <p:timing>
    <p:tnLst>
      <p:par>
        <p:cTn id="1" dur="indefinite" restart="never" nodeType="tmRoot"/>
      </p:par>
    </p:tnLst>
  </p:timing>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1.png"/><Relationship Id="rId1" Type="http://schemas.openxmlformats.org/officeDocument/2006/relationships/slideLayout" Target="../slideLayouts/slideLayout10.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21.png"/><Relationship Id="rId1" Type="http://schemas.openxmlformats.org/officeDocument/2006/relationships/slideLayout" Target="../slideLayouts/slideLayout10.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jp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hyperlink" Target="mailto:44314526@qq.com" TargetMode="Externa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21.png"/><Relationship Id="rId1" Type="http://schemas.openxmlformats.org/officeDocument/2006/relationships/slideLayout" Target="../slideLayouts/slideLayout10.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image" Target="../media/image31.jpeg"/><Relationship Id="rId1" Type="http://schemas.openxmlformats.org/officeDocument/2006/relationships/slideLayout" Target="../slideLayouts/slideLayout4.xml"/><Relationship Id="rId5" Type="http://schemas.openxmlformats.org/officeDocument/2006/relationships/image" Target="../media/image34.jpg"/><Relationship Id="rId4" Type="http://schemas.openxmlformats.org/officeDocument/2006/relationships/image" Target="../media/image33.jpg"/></Relationships>
</file>

<file path=ppt/slides/_rels/slide22.xml.rels><?xml version="1.0" encoding="UTF-8" standalone="yes"?>
<Relationships xmlns="http://schemas.openxmlformats.org/package/2006/relationships"><Relationship Id="rId3" Type="http://schemas.openxmlformats.org/officeDocument/2006/relationships/image" Target="../media/image36.jpg"/><Relationship Id="rId7" Type="http://schemas.openxmlformats.org/officeDocument/2006/relationships/image" Target="../media/image40.png"/><Relationship Id="rId2" Type="http://schemas.openxmlformats.org/officeDocument/2006/relationships/image" Target="../media/image35.jpg"/><Relationship Id="rId1" Type="http://schemas.openxmlformats.org/officeDocument/2006/relationships/slideLayout" Target="../slideLayouts/slideLayout4.xml"/><Relationship Id="rId6" Type="http://schemas.openxmlformats.org/officeDocument/2006/relationships/image" Target="../media/image39.jpg"/><Relationship Id="rId5" Type="http://schemas.openxmlformats.org/officeDocument/2006/relationships/image" Target="../media/image38.jpg"/><Relationship Id="rId4" Type="http://schemas.openxmlformats.org/officeDocument/2006/relationships/image" Target="../media/image37.jpg"/></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slideLayout" Target="../slideLayouts/slideLayout3.xml"/><Relationship Id="rId1" Type="http://schemas.openxmlformats.org/officeDocument/2006/relationships/vmlDrawing" Target="../drawings/vmlDrawing1.vml"/><Relationship Id="rId6" Type="http://schemas.openxmlformats.org/officeDocument/2006/relationships/image" Target="../media/image41.png"/><Relationship Id="rId5" Type="http://schemas.openxmlformats.org/officeDocument/2006/relationships/oleObject" Target="../embeddings/oleObject1.bin"/><Relationship Id="rId4" Type="http://schemas.openxmlformats.org/officeDocument/2006/relationships/image" Target="../media/image43.png"/></Relationships>
</file>

<file path=ppt/slides/_rels/slide2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3.xml"/><Relationship Id="rId5" Type="http://schemas.openxmlformats.org/officeDocument/2006/relationships/image" Target="../media/image47.jpg"/><Relationship Id="rId4" Type="http://schemas.openxmlformats.org/officeDocument/2006/relationships/image" Target="../media/image46.jp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51.png"/><Relationship Id="rId2" Type="http://schemas.openxmlformats.org/officeDocument/2006/relationships/video" Target="file:///Z:\demo\Mpegs\62_&#21270;&#23398;_helices.mpeg" TargetMode="External"/><Relationship Id="rId1" Type="http://schemas.openxmlformats.org/officeDocument/2006/relationships/video" Target="file:///Z:\demo\Mpegs\61_&#21270;&#23398;_proton.mpeg" TargetMode="External"/><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image" Target="../media/image48.png"/></Relationships>
</file>

<file path=ppt/slides/_rels/slide26.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image" Target="../media/image52.jpeg"/><Relationship Id="rId1" Type="http://schemas.openxmlformats.org/officeDocument/2006/relationships/slideLayout" Target="../slideLayouts/slideLayout3.xml"/><Relationship Id="rId4" Type="http://schemas.openxmlformats.org/officeDocument/2006/relationships/image" Target="../media/image54.jpeg"/></Relationships>
</file>

<file path=ppt/slides/_rels/slide27.xml.rels><?xml version="1.0" encoding="UTF-8" standalone="yes"?>
<Relationships xmlns="http://schemas.openxmlformats.org/package/2006/relationships"><Relationship Id="rId3" Type="http://schemas.openxmlformats.org/officeDocument/2006/relationships/image" Target="../media/image56.jpg"/><Relationship Id="rId2" Type="http://schemas.openxmlformats.org/officeDocument/2006/relationships/image" Target="../media/image55.png"/><Relationship Id="rId1" Type="http://schemas.openxmlformats.org/officeDocument/2006/relationships/slideLayout" Target="../slideLayouts/slideLayout4.xml"/><Relationship Id="rId4" Type="http://schemas.openxmlformats.org/officeDocument/2006/relationships/image" Target="../media/image57.png"/></Relationships>
</file>

<file path=ppt/slides/_rels/slide2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slideLayout" Target="../slideLayouts/slideLayout4.xml"/><Relationship Id="rId1" Type="http://schemas.openxmlformats.org/officeDocument/2006/relationships/vmlDrawing" Target="../drawings/vmlDrawing2.vml"/><Relationship Id="rId6" Type="http://schemas.openxmlformats.org/officeDocument/2006/relationships/image" Target="../media/image60.jpg"/><Relationship Id="rId5" Type="http://schemas.openxmlformats.org/officeDocument/2006/relationships/image" Target="../media/image58.png"/><Relationship Id="rId4" Type="http://schemas.openxmlformats.org/officeDocument/2006/relationships/oleObject" Target="../embeddings/oleObject2.bin"/></Relationships>
</file>

<file path=ppt/slides/_rels/slide29.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image" Target="../media/image61.jpeg"/><Relationship Id="rId1" Type="http://schemas.openxmlformats.org/officeDocument/2006/relationships/slideLayout" Target="../slideLayouts/slideLayout7.xml"/><Relationship Id="rId5" Type="http://schemas.openxmlformats.org/officeDocument/2006/relationships/image" Target="../media/image64.jpg"/><Relationship Id="rId4" Type="http://schemas.openxmlformats.org/officeDocument/2006/relationships/image" Target="../media/image63.png"/></Relationships>
</file>

<file path=ppt/slides/_rels/slide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8" Type="http://schemas.openxmlformats.org/officeDocument/2006/relationships/image" Target="../media/image71.jpeg"/><Relationship Id="rId3" Type="http://schemas.openxmlformats.org/officeDocument/2006/relationships/image" Target="../media/image66.jpeg"/><Relationship Id="rId7" Type="http://schemas.openxmlformats.org/officeDocument/2006/relationships/image" Target="../media/image70.png"/><Relationship Id="rId2" Type="http://schemas.openxmlformats.org/officeDocument/2006/relationships/image" Target="../media/image65.png"/><Relationship Id="rId1" Type="http://schemas.openxmlformats.org/officeDocument/2006/relationships/slideLayout" Target="../slideLayouts/slideLayout4.xml"/><Relationship Id="rId6" Type="http://schemas.openxmlformats.org/officeDocument/2006/relationships/image" Target="../media/image69.jpeg"/><Relationship Id="rId11" Type="http://schemas.openxmlformats.org/officeDocument/2006/relationships/image" Target="../media/image74.png"/><Relationship Id="rId5" Type="http://schemas.openxmlformats.org/officeDocument/2006/relationships/image" Target="../media/image68.jpeg"/><Relationship Id="rId10" Type="http://schemas.openxmlformats.org/officeDocument/2006/relationships/image" Target="../media/image73.jpeg"/><Relationship Id="rId4" Type="http://schemas.openxmlformats.org/officeDocument/2006/relationships/image" Target="../media/image67.jpeg"/><Relationship Id="rId9" Type="http://schemas.openxmlformats.org/officeDocument/2006/relationships/image" Target="../media/image72.jpeg"/></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21.png"/><Relationship Id="rId1" Type="http://schemas.openxmlformats.org/officeDocument/2006/relationships/slideLayout" Target="../slideLayouts/slideLayout10.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76.jpeg"/><Relationship Id="rId2" Type="http://schemas.openxmlformats.org/officeDocument/2006/relationships/image" Target="../media/image75.jpe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77.pn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jpeg"/><Relationship Id="rId1" Type="http://schemas.openxmlformats.org/officeDocument/2006/relationships/slideLayout" Target="../slideLayouts/slideLayout5.xml"/><Relationship Id="rId4" Type="http://schemas.openxmlformats.org/officeDocument/2006/relationships/image" Target="../media/image84.jpeg"/></Relationships>
</file>

<file path=ppt/slides/_rels/slide37.xml.rels><?xml version="1.0" encoding="UTF-8" standalone="yes"?>
<Relationships xmlns="http://schemas.openxmlformats.org/package/2006/relationships"><Relationship Id="rId3" Type="http://schemas.openxmlformats.org/officeDocument/2006/relationships/image" Target="../media/image86.jpeg"/><Relationship Id="rId2" Type="http://schemas.openxmlformats.org/officeDocument/2006/relationships/image" Target="../media/image85.jp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88.jpg"/><Relationship Id="rId2" Type="http://schemas.openxmlformats.org/officeDocument/2006/relationships/image" Target="../media/image87.jpeg"/><Relationship Id="rId1" Type="http://schemas.openxmlformats.org/officeDocument/2006/relationships/slideLayout" Target="../slideLayouts/slideLayout4.xml"/><Relationship Id="rId4" Type="http://schemas.openxmlformats.org/officeDocument/2006/relationships/image" Target="../media/image89.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7.xml"/><Relationship Id="rId6" Type="http://schemas.openxmlformats.org/officeDocument/2006/relationships/image" Target="../media/image20.jpeg"/><Relationship Id="rId5" Type="http://schemas.openxmlformats.org/officeDocument/2006/relationships/image" Target="../media/image19.jpg"/><Relationship Id="rId4" Type="http://schemas.openxmlformats.org/officeDocument/2006/relationships/image" Target="../media/image1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1.png"/><Relationship Id="rId1" Type="http://schemas.openxmlformats.org/officeDocument/2006/relationships/slideLayout" Target="../slideLayouts/slideLayout10.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3"/>
          <p:cNvGrpSpPr>
            <a:grpSpLocks/>
          </p:cNvGrpSpPr>
          <p:nvPr/>
        </p:nvGrpSpPr>
        <p:grpSpPr bwMode="auto">
          <a:xfrm>
            <a:off x="324130" y="5350809"/>
            <a:ext cx="3779837" cy="647700"/>
            <a:chOff x="5373175" y="2647864"/>
            <a:chExt cx="3600000" cy="648072"/>
          </a:xfrm>
        </p:grpSpPr>
        <p:sp>
          <p:nvSpPr>
            <p:cNvPr id="3" name="对角圆角矩形 2"/>
            <p:cNvSpPr/>
            <p:nvPr/>
          </p:nvSpPr>
          <p:spPr>
            <a:xfrm>
              <a:off x="5373175" y="2647864"/>
              <a:ext cx="3600000" cy="648072"/>
            </a:xfrm>
            <a:prstGeom prst="round2DiagRect">
              <a:avLst>
                <a:gd name="adj1" fmla="val 20943"/>
                <a:gd name="adj2" fmla="val 0"/>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 name="TextBox 6"/>
            <p:cNvSpPr txBox="1">
              <a:spLocks noChangeArrowheads="1"/>
            </p:cNvSpPr>
            <p:nvPr/>
          </p:nvSpPr>
          <p:spPr bwMode="auto">
            <a:xfrm>
              <a:off x="5506479" y="2787234"/>
              <a:ext cx="3466695" cy="369332"/>
            </a:xfrm>
            <a:prstGeom prst="rect">
              <a:avLst/>
            </a:prstGeom>
            <a:noFill/>
            <a:ln w="9525">
              <a:noFill/>
              <a:miter lim="800000"/>
              <a:headEnd/>
              <a:tailEnd/>
            </a:ln>
          </p:spPr>
          <p:txBody>
            <a:bodyPr lIns="0" tIns="0" rIns="0" bIns="0" anchor="ctr">
              <a:spAutoFit/>
            </a:bodyPr>
            <a:lstStyle/>
            <a:p>
              <a:pPr eaLnBrk="1" hangingPunct="1"/>
              <a:r>
                <a:rPr lang="zh-CN" altLang="en-US" sz="2400" b="1" dirty="0" smtClean="0">
                  <a:solidFill>
                    <a:srgbClr val="FF0000"/>
                  </a:solidFill>
                  <a:latin typeface="微软雅黑" pitchFamily="34" charset="-122"/>
                  <a:ea typeface="微软雅黑" pitchFamily="34" charset="-122"/>
                </a:rPr>
                <a:t>第</a:t>
              </a:r>
              <a:r>
                <a:rPr lang="en-US" altLang="zh-CN" sz="2400" b="1" dirty="0" smtClean="0">
                  <a:solidFill>
                    <a:srgbClr val="FF0000"/>
                  </a:solidFill>
                  <a:latin typeface="微软雅黑" pitchFamily="34" charset="-122"/>
                  <a:ea typeface="微软雅黑" pitchFamily="34" charset="-122"/>
                </a:rPr>
                <a:t>1</a:t>
              </a:r>
              <a:r>
                <a:rPr lang="zh-CN" altLang="en-US" sz="2400" b="1" dirty="0" smtClean="0">
                  <a:solidFill>
                    <a:srgbClr val="FF0000"/>
                  </a:solidFill>
                  <a:latin typeface="微软雅黑" pitchFamily="34" charset="-122"/>
                  <a:ea typeface="微软雅黑" pitchFamily="34" charset="-122"/>
                </a:rPr>
                <a:t>讲：绪论</a:t>
              </a:r>
              <a:endParaRPr lang="zh-CN" altLang="en-US" sz="2400" b="1" dirty="0">
                <a:solidFill>
                  <a:srgbClr val="FF0000"/>
                </a:solidFill>
                <a:latin typeface="微软雅黑" pitchFamily="34" charset="-122"/>
                <a:ea typeface="微软雅黑" pitchFamily="34" charset="-122"/>
              </a:endParaRPr>
            </a:p>
          </p:txBody>
        </p:sp>
      </p:grpSp>
      <p:pic>
        <p:nvPicPr>
          <p:cNvPr id="7" name="图片 6"/>
          <p:cNvPicPr>
            <a:picLocks noChangeAspect="1"/>
          </p:cNvPicPr>
          <p:nvPr/>
        </p:nvPicPr>
        <p:blipFill>
          <a:blip r:embed="rId2">
            <a:clrChange>
              <a:clrFrom>
                <a:srgbClr val="F8F8F8"/>
              </a:clrFrom>
              <a:clrTo>
                <a:srgbClr val="F8F8F8">
                  <a:alpha val="0"/>
                </a:srgbClr>
              </a:clrTo>
            </a:clrChange>
          </a:blip>
          <a:stretch>
            <a:fillRect/>
          </a:stretch>
        </p:blipFill>
        <p:spPr>
          <a:xfrm>
            <a:off x="658646" y="2887594"/>
            <a:ext cx="4210050" cy="771525"/>
          </a:xfrm>
          <a:prstGeom prst="rect">
            <a:avLst/>
          </a:prstGeom>
        </p:spPr>
      </p:pic>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652462" y="468311"/>
            <a:ext cx="7955643" cy="646331"/>
          </a:xfrm>
          <a:prstGeom prst="rect">
            <a:avLst/>
          </a:prstGeom>
        </p:spPr>
        <p:txBody>
          <a:bodyPr wrap="square">
            <a:spAutoFit/>
          </a:bodyPr>
          <a:lstStyle/>
          <a:p>
            <a:pPr lvl="0"/>
            <a:r>
              <a:rPr lang="zh-CN" altLang="en-US" sz="3600" b="1" dirty="0">
                <a:latin typeface="Tahoma" panose="020B0604030504040204" pitchFamily="34" charset="0"/>
                <a:ea typeface="宋体" pitchFamily="2" charset="-122"/>
                <a:cs typeface="Tahoma" panose="020B0604030504040204" pitchFamily="34" charset="0"/>
              </a:rPr>
              <a:t>§</a:t>
            </a:r>
            <a:r>
              <a:rPr lang="en-US" altLang="zh-CN" sz="3600" b="1" dirty="0">
                <a:latin typeface="黑体" panose="02010609060101010101" pitchFamily="49" charset="-122"/>
                <a:ea typeface="黑体" panose="02010609060101010101" pitchFamily="49" charset="-122"/>
              </a:rPr>
              <a:t>1.1 </a:t>
            </a:r>
            <a:r>
              <a:rPr lang="zh-CN" altLang="en-US" sz="3600" b="1" dirty="0">
                <a:latin typeface="黑体" panose="02010609060101010101" pitchFamily="49" charset="-122"/>
                <a:ea typeface="黑体" panose="02010609060101010101" pitchFamily="49" charset="-122"/>
              </a:rPr>
              <a:t>计算机图形学的目标和任务</a:t>
            </a:r>
            <a:endParaRPr lang="zh-CN" altLang="en-US" sz="3600" dirty="0">
              <a:latin typeface="黑体" panose="02010609060101010101" pitchFamily="49" charset="-122"/>
              <a:ea typeface="黑体" panose="02010609060101010101" pitchFamily="49" charset="-122"/>
            </a:endParaRPr>
          </a:p>
        </p:txBody>
      </p:sp>
      <p:sp>
        <p:nvSpPr>
          <p:cNvPr id="8" name="TextBox 3"/>
          <p:cNvSpPr txBox="1">
            <a:spLocks noChangeArrowheads="1"/>
          </p:cNvSpPr>
          <p:nvPr/>
        </p:nvSpPr>
        <p:spPr bwMode="auto">
          <a:xfrm>
            <a:off x="490991" y="1024847"/>
            <a:ext cx="7291387" cy="646331"/>
          </a:xfrm>
          <a:prstGeom prst="rect">
            <a:avLst/>
          </a:prstGeom>
          <a:noFill/>
          <a:ln w="9525">
            <a:noFill/>
            <a:miter lim="800000"/>
            <a:headEnd/>
            <a:tailEnd/>
          </a:ln>
        </p:spPr>
        <p:txBody>
          <a:bodyPr>
            <a:spAutoFit/>
          </a:bodyPr>
          <a:lstStyle/>
          <a:p>
            <a:pPr eaLnBrk="1" hangingPunct="1">
              <a:lnSpc>
                <a:spcPct val="150000"/>
              </a:lnSpc>
            </a:pPr>
            <a:r>
              <a:rPr kumimoji="1" lang="zh-CN" altLang="en-US" sz="2400" b="1" dirty="0">
                <a:solidFill>
                  <a:srgbClr val="FF6600"/>
                </a:solidFill>
                <a:latin typeface="微软雅黑" pitchFamily="34" charset="-122"/>
                <a:ea typeface="微软雅黑" pitchFamily="34" charset="-122"/>
              </a:rPr>
              <a:t>二</a:t>
            </a:r>
            <a:r>
              <a:rPr kumimoji="1" lang="zh-CN" altLang="en-US" sz="2400" b="1" dirty="0" smtClean="0">
                <a:solidFill>
                  <a:srgbClr val="FF6600"/>
                </a:solidFill>
                <a:latin typeface="微软雅黑" pitchFamily="34" charset="-122"/>
                <a:ea typeface="微软雅黑" pitchFamily="34" charset="-122"/>
              </a:rPr>
              <a:t>、计算机</a:t>
            </a:r>
            <a:r>
              <a:rPr kumimoji="1" lang="zh-CN" altLang="en-US" sz="2400" b="1" dirty="0">
                <a:solidFill>
                  <a:srgbClr val="FF6600"/>
                </a:solidFill>
                <a:latin typeface="微软雅黑" pitchFamily="34" charset="-122"/>
                <a:ea typeface="微软雅黑" pitchFamily="34" charset="-122"/>
              </a:rPr>
              <a:t>图形学</a:t>
            </a:r>
            <a:r>
              <a:rPr kumimoji="1" lang="zh-CN" altLang="en-US" sz="2400" b="1" dirty="0" smtClean="0">
                <a:solidFill>
                  <a:srgbClr val="FF6600"/>
                </a:solidFill>
                <a:latin typeface="微软雅黑" pitchFamily="34" charset="-122"/>
                <a:ea typeface="微软雅黑" pitchFamily="34" charset="-122"/>
              </a:rPr>
              <a:t>的</a:t>
            </a:r>
            <a:r>
              <a:rPr kumimoji="1" lang="zh-CN" altLang="en-US" sz="2400" b="1" dirty="0">
                <a:solidFill>
                  <a:srgbClr val="FF6600"/>
                </a:solidFill>
                <a:latin typeface="微软雅黑" pitchFamily="34" charset="-122"/>
                <a:ea typeface="微软雅黑" pitchFamily="34" charset="-122"/>
              </a:rPr>
              <a:t>基本任务</a:t>
            </a:r>
          </a:p>
        </p:txBody>
      </p:sp>
      <p:grpSp>
        <p:nvGrpSpPr>
          <p:cNvPr id="18" name="组合 17"/>
          <p:cNvGrpSpPr>
            <a:grpSpLocks/>
          </p:cNvGrpSpPr>
          <p:nvPr/>
        </p:nvGrpSpPr>
        <p:grpSpPr bwMode="auto">
          <a:xfrm>
            <a:off x="257174" y="1708621"/>
            <a:ext cx="5240111" cy="1297538"/>
            <a:chOff x="458199" y="1759788"/>
            <a:chExt cx="4120114" cy="2528440"/>
          </a:xfrm>
        </p:grpSpPr>
        <p:sp>
          <p:nvSpPr>
            <p:cNvPr id="19" name="矩形 18"/>
            <p:cNvSpPr/>
            <p:nvPr/>
          </p:nvSpPr>
          <p:spPr>
            <a:xfrm>
              <a:off x="490280" y="1759788"/>
              <a:ext cx="4088033" cy="252844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23" name="矩形 22"/>
            <p:cNvSpPr/>
            <p:nvPr/>
          </p:nvSpPr>
          <p:spPr>
            <a:xfrm>
              <a:off x="490280" y="1759788"/>
              <a:ext cx="4088033" cy="77773"/>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4" name="任意多边形 23"/>
            <p:cNvSpPr/>
            <p:nvPr/>
          </p:nvSpPr>
          <p:spPr>
            <a:xfrm>
              <a:off x="490280" y="1837561"/>
              <a:ext cx="4088033" cy="576161"/>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5" name="矩形 24"/>
            <p:cNvSpPr/>
            <p:nvPr/>
          </p:nvSpPr>
          <p:spPr>
            <a:xfrm>
              <a:off x="557498" y="2348647"/>
              <a:ext cx="3919989" cy="899621"/>
            </a:xfrm>
            <a:prstGeom prst="rect">
              <a:avLst/>
            </a:prstGeom>
          </p:spPr>
          <p:txBody>
            <a:bodyPr>
              <a:spAutoFit/>
            </a:bodyPr>
            <a:lstStyle/>
            <a:p>
              <a:pPr marL="342900" indent="-342900" eaLnBrk="1" fontAlgn="auto" hangingPunct="1">
                <a:lnSpc>
                  <a:spcPct val="120000"/>
                </a:lnSpc>
                <a:spcBef>
                  <a:spcPts val="600"/>
                </a:spcBef>
                <a:spcAft>
                  <a:spcPts val="600"/>
                </a:spcAft>
                <a:buClr>
                  <a:srgbClr val="FF9300"/>
                </a:buClr>
                <a:buFont typeface="Wingdings" panose="05000000000000000000" pitchFamily="2" charset="2"/>
                <a:buChar char="n"/>
                <a:defRPr/>
              </a:pPr>
              <a:r>
                <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rPr>
                <a:t>将客观世界用</a:t>
              </a:r>
              <a:r>
                <a:rPr lang="zh-CN" altLang="en-US" sz="2000" kern="0" dirty="0">
                  <a:solidFill>
                    <a:srgbClr val="C00000"/>
                  </a:solidFill>
                  <a:latin typeface="微软雅黑" panose="020B0503020204020204" pitchFamily="34" charset="-122"/>
                  <a:ea typeface="微软雅黑" panose="020B0503020204020204" pitchFamily="34" charset="-122"/>
                </a:rPr>
                <a:t>二维</a:t>
              </a:r>
              <a:r>
                <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rPr>
                <a:t>或</a:t>
              </a:r>
              <a:r>
                <a:rPr lang="zh-CN" altLang="en-US" sz="2000" kern="0" dirty="0">
                  <a:solidFill>
                    <a:srgbClr val="C00000"/>
                  </a:solidFill>
                  <a:latin typeface="微软雅黑" panose="020B0503020204020204" pitchFamily="34" charset="-122"/>
                  <a:ea typeface="微软雅黑" panose="020B0503020204020204" pitchFamily="34" charset="-122"/>
                </a:rPr>
                <a:t>三维</a:t>
              </a:r>
              <a:r>
                <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rPr>
                <a:t>的方式表示。</a:t>
              </a:r>
            </a:p>
          </p:txBody>
        </p:sp>
        <p:sp>
          <p:nvSpPr>
            <p:cNvPr id="26" name="文本框 3"/>
            <p:cNvSpPr txBox="1"/>
            <p:nvPr/>
          </p:nvSpPr>
          <p:spPr>
            <a:xfrm>
              <a:off x="458199" y="1843911"/>
              <a:ext cx="621970" cy="558256"/>
            </a:xfrm>
            <a:prstGeom prst="rect">
              <a:avLst/>
            </a:prstGeom>
            <a:noFill/>
          </p:spPr>
          <p:txBody>
            <a:bodyPr wrap="none">
              <a:spAutoFit/>
            </a:bodyPr>
            <a:lstStyle/>
            <a:p>
              <a:pPr eaLnBrk="1" fontAlgn="auto" hangingPunct="1">
                <a:spcBef>
                  <a:spcPts val="0"/>
                </a:spcBef>
                <a:spcAft>
                  <a:spcPts val="0"/>
                </a:spcAft>
                <a:defRPr/>
              </a:pPr>
              <a:r>
                <a:rPr lang="zh-CN" altLang="en-US" b="1" kern="0" dirty="0">
                  <a:solidFill>
                    <a:schemeClr val="tx1">
                      <a:lumMod val="75000"/>
                      <a:lumOff val="25000"/>
                    </a:schemeClr>
                  </a:solidFill>
                  <a:latin typeface="微软雅黑" pitchFamily="34" charset="-122"/>
                  <a:ea typeface="微软雅黑" pitchFamily="34" charset="-122"/>
                </a:rPr>
                <a:t>表示</a:t>
              </a:r>
            </a:p>
          </p:txBody>
        </p:sp>
      </p:grpSp>
      <p:grpSp>
        <p:nvGrpSpPr>
          <p:cNvPr id="33" name="组合 32"/>
          <p:cNvGrpSpPr>
            <a:grpSpLocks/>
          </p:cNvGrpSpPr>
          <p:nvPr/>
        </p:nvGrpSpPr>
        <p:grpSpPr bwMode="auto">
          <a:xfrm>
            <a:off x="297976" y="4830836"/>
            <a:ext cx="5242492" cy="1423420"/>
            <a:chOff x="458199" y="1759788"/>
            <a:chExt cx="4120114" cy="2528440"/>
          </a:xfrm>
        </p:grpSpPr>
        <p:sp>
          <p:nvSpPr>
            <p:cNvPr id="34" name="矩形 33"/>
            <p:cNvSpPr/>
            <p:nvPr/>
          </p:nvSpPr>
          <p:spPr>
            <a:xfrm>
              <a:off x="490280" y="1759788"/>
              <a:ext cx="4088033" cy="252844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35" name="矩形 34"/>
            <p:cNvSpPr/>
            <p:nvPr/>
          </p:nvSpPr>
          <p:spPr>
            <a:xfrm>
              <a:off x="490280" y="1759788"/>
              <a:ext cx="4088033" cy="77773"/>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6" name="任意多边形 35"/>
            <p:cNvSpPr/>
            <p:nvPr/>
          </p:nvSpPr>
          <p:spPr>
            <a:xfrm>
              <a:off x="490280" y="1837561"/>
              <a:ext cx="4088033" cy="576161"/>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7" name="矩形 36"/>
            <p:cNvSpPr/>
            <p:nvPr/>
          </p:nvSpPr>
          <p:spPr>
            <a:xfrm>
              <a:off x="557498" y="2348647"/>
              <a:ext cx="3919989" cy="1476111"/>
            </a:xfrm>
            <a:prstGeom prst="rect">
              <a:avLst/>
            </a:prstGeom>
          </p:spPr>
          <p:txBody>
            <a:bodyPr>
              <a:spAutoFit/>
            </a:bodyPr>
            <a:lstStyle/>
            <a:p>
              <a:pPr marL="342900" indent="-342900" eaLnBrk="1" fontAlgn="auto" hangingPunct="1">
                <a:lnSpc>
                  <a:spcPct val="120000"/>
                </a:lnSpc>
                <a:spcBef>
                  <a:spcPts val="600"/>
                </a:spcBef>
                <a:spcAft>
                  <a:spcPts val="600"/>
                </a:spcAft>
                <a:buClr>
                  <a:srgbClr val="FF9300"/>
                </a:buClr>
                <a:buFont typeface="Wingdings" panose="05000000000000000000" pitchFamily="2" charset="2"/>
                <a:buChar char="n"/>
                <a:defRPr/>
              </a:pPr>
              <a:r>
                <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rPr>
                <a:t>通过计算机</a:t>
              </a:r>
              <a:r>
                <a:rPr lang="zh-CN" altLang="en-US" sz="2000" kern="0" dirty="0">
                  <a:solidFill>
                    <a:srgbClr val="C00000"/>
                  </a:solidFill>
                  <a:latin typeface="微软雅黑" panose="020B0503020204020204" pitchFamily="34" charset="-122"/>
                  <a:ea typeface="微软雅黑" panose="020B0503020204020204" pitchFamily="34" charset="-122"/>
                </a:rPr>
                <a:t>输入</a:t>
              </a:r>
              <a:r>
                <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kern="0" dirty="0">
                  <a:solidFill>
                    <a:srgbClr val="C00000"/>
                  </a:solidFill>
                  <a:latin typeface="微软雅黑" panose="020B0503020204020204" pitchFamily="34" charset="-122"/>
                  <a:ea typeface="微软雅黑" panose="020B0503020204020204" pitchFamily="34" charset="-122"/>
                </a:rPr>
                <a:t>输出</a:t>
              </a:r>
              <a:r>
                <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rPr>
                <a:t>设备，以有效的方式实现表示与绘制的技术。</a:t>
              </a:r>
            </a:p>
          </p:txBody>
        </p:sp>
        <p:sp>
          <p:nvSpPr>
            <p:cNvPr id="38" name="文本框 3"/>
            <p:cNvSpPr txBox="1"/>
            <p:nvPr/>
          </p:nvSpPr>
          <p:spPr>
            <a:xfrm>
              <a:off x="458199" y="1843911"/>
              <a:ext cx="621970" cy="656049"/>
            </a:xfrm>
            <a:prstGeom prst="rect">
              <a:avLst/>
            </a:prstGeom>
            <a:noFill/>
          </p:spPr>
          <p:txBody>
            <a:bodyPr wrap="none">
              <a:spAutoFit/>
            </a:bodyPr>
            <a:lstStyle/>
            <a:p>
              <a:pPr eaLnBrk="1" fontAlgn="auto" hangingPunct="1">
                <a:spcBef>
                  <a:spcPts val="0"/>
                </a:spcBef>
                <a:spcAft>
                  <a:spcPts val="0"/>
                </a:spcAft>
                <a:defRPr/>
              </a:pPr>
              <a:r>
                <a:rPr lang="zh-CN" altLang="en-US" b="1" kern="0" dirty="0" smtClean="0">
                  <a:solidFill>
                    <a:schemeClr val="tx1">
                      <a:lumMod val="75000"/>
                      <a:lumOff val="25000"/>
                    </a:schemeClr>
                  </a:solidFill>
                  <a:latin typeface="微软雅黑" pitchFamily="34" charset="-122"/>
                  <a:ea typeface="微软雅黑" pitchFamily="34" charset="-122"/>
                </a:rPr>
                <a:t>交互</a:t>
              </a:r>
              <a:endParaRPr lang="zh-CN" altLang="en-US" b="1" kern="0" dirty="0">
                <a:solidFill>
                  <a:schemeClr val="tx1">
                    <a:lumMod val="75000"/>
                    <a:lumOff val="25000"/>
                  </a:schemeClr>
                </a:solidFill>
                <a:latin typeface="微软雅黑" pitchFamily="34" charset="-122"/>
                <a:ea typeface="微软雅黑" pitchFamily="34" charset="-122"/>
              </a:endParaRPr>
            </a:p>
          </p:txBody>
        </p:sp>
      </p:grpSp>
      <p:grpSp>
        <p:nvGrpSpPr>
          <p:cNvPr id="39" name="组合 38"/>
          <p:cNvGrpSpPr>
            <a:grpSpLocks/>
          </p:cNvGrpSpPr>
          <p:nvPr/>
        </p:nvGrpSpPr>
        <p:grpSpPr bwMode="auto">
          <a:xfrm>
            <a:off x="275987" y="3203635"/>
            <a:ext cx="5243286" cy="1423420"/>
            <a:chOff x="458199" y="1759788"/>
            <a:chExt cx="4120114" cy="2528440"/>
          </a:xfrm>
        </p:grpSpPr>
        <p:sp>
          <p:nvSpPr>
            <p:cNvPr id="40" name="矩形 39"/>
            <p:cNvSpPr/>
            <p:nvPr/>
          </p:nvSpPr>
          <p:spPr>
            <a:xfrm>
              <a:off x="490280" y="1759788"/>
              <a:ext cx="4088033" cy="252844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41" name="矩形 40"/>
            <p:cNvSpPr/>
            <p:nvPr/>
          </p:nvSpPr>
          <p:spPr>
            <a:xfrm>
              <a:off x="490280" y="1759788"/>
              <a:ext cx="4088033" cy="77773"/>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2" name="任意多边形 41"/>
            <p:cNvSpPr/>
            <p:nvPr/>
          </p:nvSpPr>
          <p:spPr>
            <a:xfrm>
              <a:off x="490280" y="1837561"/>
              <a:ext cx="4088033" cy="576161"/>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3" name="矩形 42"/>
            <p:cNvSpPr/>
            <p:nvPr/>
          </p:nvSpPr>
          <p:spPr>
            <a:xfrm>
              <a:off x="557498" y="2348647"/>
              <a:ext cx="3919989" cy="1476111"/>
            </a:xfrm>
            <a:prstGeom prst="rect">
              <a:avLst/>
            </a:prstGeom>
          </p:spPr>
          <p:txBody>
            <a:bodyPr>
              <a:spAutoFit/>
            </a:bodyPr>
            <a:lstStyle/>
            <a:p>
              <a:pPr marL="342900" indent="-342900" eaLnBrk="1" fontAlgn="auto" hangingPunct="1">
                <a:lnSpc>
                  <a:spcPct val="120000"/>
                </a:lnSpc>
                <a:spcBef>
                  <a:spcPts val="600"/>
                </a:spcBef>
                <a:spcAft>
                  <a:spcPts val="600"/>
                </a:spcAft>
                <a:buClr>
                  <a:srgbClr val="FF9300"/>
                </a:buClr>
                <a:buFont typeface="Wingdings" panose="05000000000000000000" pitchFamily="2" charset="2"/>
                <a:buChar char="n"/>
                <a:defRPr/>
              </a:pPr>
              <a:r>
                <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rPr>
                <a:t>如何将计算机中的对象用一种</a:t>
              </a:r>
              <a:r>
                <a:rPr lang="zh-CN" altLang="en-US" sz="2000" kern="0" dirty="0">
                  <a:solidFill>
                    <a:srgbClr val="C00000"/>
                  </a:solidFill>
                  <a:latin typeface="微软雅黑" panose="020B0503020204020204" pitchFamily="34" charset="-122"/>
                  <a:ea typeface="微软雅黑" panose="020B0503020204020204" pitchFamily="34" charset="-122"/>
                </a:rPr>
                <a:t>直观形象</a:t>
              </a:r>
              <a:r>
                <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rPr>
                <a:t>的图形图像方式表现出来。</a:t>
              </a:r>
            </a:p>
          </p:txBody>
        </p:sp>
        <p:sp>
          <p:nvSpPr>
            <p:cNvPr id="44" name="文本框 3"/>
            <p:cNvSpPr txBox="1"/>
            <p:nvPr/>
          </p:nvSpPr>
          <p:spPr>
            <a:xfrm>
              <a:off x="458199" y="1843911"/>
              <a:ext cx="621970" cy="656049"/>
            </a:xfrm>
            <a:prstGeom prst="rect">
              <a:avLst/>
            </a:prstGeom>
            <a:noFill/>
          </p:spPr>
          <p:txBody>
            <a:bodyPr wrap="none">
              <a:spAutoFit/>
            </a:bodyPr>
            <a:lstStyle/>
            <a:p>
              <a:pPr eaLnBrk="1" fontAlgn="auto" hangingPunct="1">
                <a:spcBef>
                  <a:spcPts val="0"/>
                </a:spcBef>
                <a:spcAft>
                  <a:spcPts val="0"/>
                </a:spcAft>
                <a:defRPr/>
              </a:pPr>
              <a:r>
                <a:rPr lang="zh-CN" altLang="en-US" b="1" kern="0" dirty="0" smtClean="0">
                  <a:solidFill>
                    <a:schemeClr val="tx1">
                      <a:lumMod val="75000"/>
                      <a:lumOff val="25000"/>
                    </a:schemeClr>
                  </a:solidFill>
                  <a:latin typeface="微软雅黑" pitchFamily="34" charset="-122"/>
                  <a:ea typeface="微软雅黑" pitchFamily="34" charset="-122"/>
                </a:rPr>
                <a:t>绘制</a:t>
              </a:r>
              <a:endParaRPr lang="zh-CN" altLang="en-US" b="1" kern="0" dirty="0">
                <a:solidFill>
                  <a:schemeClr val="tx1">
                    <a:lumMod val="75000"/>
                    <a:lumOff val="25000"/>
                  </a:schemeClr>
                </a:solidFill>
                <a:latin typeface="微软雅黑" pitchFamily="34" charset="-122"/>
                <a:ea typeface="微软雅黑" pitchFamily="34" charset="-122"/>
              </a:endParaRPr>
            </a:p>
          </p:txBody>
        </p:sp>
      </p:grpSp>
      <p:grpSp>
        <p:nvGrpSpPr>
          <p:cNvPr id="6" name="组合 5"/>
          <p:cNvGrpSpPr/>
          <p:nvPr/>
        </p:nvGrpSpPr>
        <p:grpSpPr>
          <a:xfrm>
            <a:off x="5497285" y="1979127"/>
            <a:ext cx="3629608" cy="2703252"/>
            <a:chOff x="5497285" y="1979127"/>
            <a:chExt cx="3629608" cy="2703252"/>
          </a:xfrm>
        </p:grpSpPr>
        <p:sp>
          <p:nvSpPr>
            <p:cNvPr id="3" name="文本框 2"/>
            <p:cNvSpPr txBox="1"/>
            <p:nvPr/>
          </p:nvSpPr>
          <p:spPr>
            <a:xfrm>
              <a:off x="5497285" y="1979127"/>
              <a:ext cx="3003342" cy="369332"/>
            </a:xfrm>
            <a:prstGeom prst="rect">
              <a:avLst/>
            </a:prstGeom>
            <a:noFill/>
          </p:spPr>
          <p:txBody>
            <a:bodyPr wrap="square" rtlCol="0">
              <a:spAutoFit/>
            </a:bodyPr>
            <a:lstStyle/>
            <a:p>
              <a:r>
                <a:rPr lang="zh-CN" altLang="en-US" b="1" dirty="0" smtClean="0">
                  <a:solidFill>
                    <a:srgbClr val="FF0000"/>
                  </a:solidFill>
                </a:rPr>
                <a:t>软件架构模型</a:t>
              </a:r>
              <a:endParaRPr lang="zh-CN" altLang="en-US" b="1" dirty="0">
                <a:solidFill>
                  <a:srgbClr val="FF0000"/>
                </a:solidFill>
              </a:endParaRPr>
            </a:p>
          </p:txBody>
        </p:sp>
        <p:pic>
          <p:nvPicPr>
            <p:cNvPr id="31" name="图片 3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19273" y="2472475"/>
              <a:ext cx="3607620" cy="2209904"/>
            </a:xfrm>
            <a:prstGeom prst="rect">
              <a:avLst/>
            </a:prstGeom>
          </p:spPr>
        </p:pic>
      </p:grpSp>
      <p:sp>
        <p:nvSpPr>
          <p:cNvPr id="5" name="文本框 4"/>
          <p:cNvSpPr txBox="1"/>
          <p:nvPr/>
        </p:nvSpPr>
        <p:spPr>
          <a:xfrm>
            <a:off x="8147293" y="4174847"/>
            <a:ext cx="675943" cy="369332"/>
          </a:xfrm>
          <a:prstGeom prst="rect">
            <a:avLst/>
          </a:prstGeom>
          <a:solidFill>
            <a:srgbClr val="FFC000"/>
          </a:solidFill>
        </p:spPr>
        <p:txBody>
          <a:bodyPr wrap="square" rtlCol="0">
            <a:spAutoFit/>
          </a:bodyPr>
          <a:lstStyle/>
          <a:p>
            <a:r>
              <a:rPr lang="zh-CN" altLang="en-US" b="1" dirty="0" smtClean="0"/>
              <a:t>表示</a:t>
            </a:r>
            <a:endParaRPr lang="zh-CN" altLang="en-US" b="1" dirty="0"/>
          </a:p>
        </p:txBody>
      </p:sp>
      <p:sp>
        <p:nvSpPr>
          <p:cNvPr id="32" name="文本框 31"/>
          <p:cNvSpPr txBox="1"/>
          <p:nvPr/>
        </p:nvSpPr>
        <p:spPr>
          <a:xfrm>
            <a:off x="5819140" y="4174847"/>
            <a:ext cx="675943" cy="369332"/>
          </a:xfrm>
          <a:prstGeom prst="rect">
            <a:avLst/>
          </a:prstGeom>
          <a:solidFill>
            <a:srgbClr val="FFC000"/>
          </a:solidFill>
        </p:spPr>
        <p:txBody>
          <a:bodyPr wrap="square" rtlCol="0">
            <a:spAutoFit/>
          </a:bodyPr>
          <a:lstStyle/>
          <a:p>
            <a:r>
              <a:rPr lang="zh-CN" altLang="en-US" b="1" dirty="0" smtClean="0"/>
              <a:t>交互</a:t>
            </a:r>
            <a:endParaRPr lang="zh-CN" altLang="en-US" b="1" dirty="0"/>
          </a:p>
        </p:txBody>
      </p:sp>
      <p:sp>
        <p:nvSpPr>
          <p:cNvPr id="45" name="文本框 4"/>
          <p:cNvSpPr txBox="1"/>
          <p:nvPr/>
        </p:nvSpPr>
        <p:spPr>
          <a:xfrm>
            <a:off x="6998956" y="2579054"/>
            <a:ext cx="675943" cy="369332"/>
          </a:xfrm>
          <a:prstGeom prst="rect">
            <a:avLst/>
          </a:prstGeom>
          <a:solidFill>
            <a:srgbClr val="FFC000"/>
          </a:solidFill>
        </p:spPr>
        <p:txBody>
          <a:bodyPr wrap="square" rtlCol="0">
            <a:spAutoFit/>
          </a:bodyPr>
          <a:lstStyle>
            <a:defPPr>
              <a:defRPr lang="zh-CN"/>
            </a:defPPr>
            <a:lvl1pPr algn="l" rtl="0" eaLnBrk="0" fontAlgn="base" hangingPunct="0">
              <a:spcBef>
                <a:spcPct val="0"/>
              </a:spcBef>
              <a:spcAft>
                <a:spcPct val="0"/>
              </a:spcAft>
              <a:defRPr kern="1200">
                <a:solidFill>
                  <a:schemeClr val="tx1"/>
                </a:solidFill>
                <a:latin typeface="Calibri" pitchFamily="34" charset="0"/>
                <a:ea typeface="宋体"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charset="-122"/>
                <a:cs typeface="+mn-cs"/>
              </a:defRPr>
            </a:lvl5pPr>
            <a:lvl6pPr marL="2286000" algn="l" defTabSz="914400" rtl="0" eaLnBrk="1" latinLnBrk="0" hangingPunct="1">
              <a:defRPr kern="1200">
                <a:solidFill>
                  <a:schemeClr val="tx1"/>
                </a:solidFill>
                <a:latin typeface="Calibri" pitchFamily="34" charset="0"/>
                <a:ea typeface="宋体" charset="-122"/>
                <a:cs typeface="+mn-cs"/>
              </a:defRPr>
            </a:lvl6pPr>
            <a:lvl7pPr marL="2743200" algn="l" defTabSz="914400" rtl="0" eaLnBrk="1" latinLnBrk="0" hangingPunct="1">
              <a:defRPr kern="1200">
                <a:solidFill>
                  <a:schemeClr val="tx1"/>
                </a:solidFill>
                <a:latin typeface="Calibri" pitchFamily="34" charset="0"/>
                <a:ea typeface="宋体" charset="-122"/>
                <a:cs typeface="+mn-cs"/>
              </a:defRPr>
            </a:lvl7pPr>
            <a:lvl8pPr marL="3200400" algn="l" defTabSz="914400" rtl="0" eaLnBrk="1" latinLnBrk="0" hangingPunct="1">
              <a:defRPr kern="1200">
                <a:solidFill>
                  <a:schemeClr val="tx1"/>
                </a:solidFill>
                <a:latin typeface="Calibri" pitchFamily="34" charset="0"/>
                <a:ea typeface="宋体" charset="-122"/>
                <a:cs typeface="+mn-cs"/>
              </a:defRPr>
            </a:lvl8pPr>
            <a:lvl9pPr marL="3657600" algn="l" defTabSz="914400" rtl="0" eaLnBrk="1" latinLnBrk="0" hangingPunct="1">
              <a:defRPr kern="1200">
                <a:solidFill>
                  <a:schemeClr val="tx1"/>
                </a:solidFill>
                <a:latin typeface="Calibri" pitchFamily="34" charset="0"/>
                <a:ea typeface="宋体" charset="-122"/>
                <a:cs typeface="+mn-cs"/>
              </a:defRPr>
            </a:lvl9pPr>
          </a:lstStyle>
          <a:p>
            <a:r>
              <a:rPr lang="zh-CN" altLang="en-US" b="1" dirty="0" smtClean="0"/>
              <a:t>绘制</a:t>
            </a:r>
            <a:endParaRPr lang="zh-CN" altLang="en-US" b="1" dirty="0"/>
          </a:p>
        </p:txBody>
      </p:sp>
    </p:spTree>
    <p:extLst>
      <p:ext uri="{BB962C8B-B14F-4D97-AF65-F5344CB8AC3E}">
        <p14:creationId xmlns:p14="http://schemas.microsoft.com/office/powerpoint/2010/main" val="1696783468"/>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 calcmode="lin" valueType="num">
                                      <p:cBhvr>
                                        <p:cTn id="9" dur="500" fill="hold"/>
                                        <p:tgtEl>
                                          <p:spTgt spid="18"/>
                                        </p:tgtEl>
                                        <p:attrNameLst>
                                          <p:attrName>ppt_x</p:attrName>
                                        </p:attrNameLst>
                                      </p:cBhvr>
                                      <p:tavLst>
                                        <p:tav tm="0">
                                          <p:val>
                                            <p:fltVal val="0.5"/>
                                          </p:val>
                                        </p:tav>
                                        <p:tav tm="100000">
                                          <p:val>
                                            <p:strVal val="#ppt_x"/>
                                          </p:val>
                                        </p:tav>
                                      </p:tavLst>
                                    </p:anim>
                                    <p:anim calcmode="lin" valueType="num">
                                      <p:cBhvr>
                                        <p:cTn id="10" dur="500" fill="hold"/>
                                        <p:tgtEl>
                                          <p:spTgt spid="18"/>
                                        </p:tgtEl>
                                        <p:attrNameLst>
                                          <p:attrName>ppt_y</p:attrName>
                                        </p:attrNameLst>
                                      </p:cBhvr>
                                      <p:tavLst>
                                        <p:tav tm="0">
                                          <p:val>
                                            <p:fltVal val="0.5"/>
                                          </p:val>
                                        </p:tav>
                                        <p:tav tm="100000">
                                          <p:val>
                                            <p:strVal val="#ppt_y"/>
                                          </p:val>
                                        </p:tav>
                                      </p:tavLst>
                                    </p:anim>
                                  </p:childTnLst>
                                </p:cTn>
                              </p:par>
                            </p:childTnLst>
                          </p:cTn>
                        </p:par>
                        <p:par>
                          <p:cTn id="11" fill="hold">
                            <p:stCondLst>
                              <p:cond delay="500"/>
                            </p:stCondLst>
                            <p:childTnLst>
                              <p:par>
                                <p:cTn id="12" presetID="23" presetClass="entr" presetSubtype="528" fill="hold" nodeType="afterEffect">
                                  <p:stCondLst>
                                    <p:cond delay="0"/>
                                  </p:stCondLst>
                                  <p:childTnLst>
                                    <p:set>
                                      <p:cBhvr>
                                        <p:cTn id="13" dur="1" fill="hold">
                                          <p:stCondLst>
                                            <p:cond delay="0"/>
                                          </p:stCondLst>
                                        </p:cTn>
                                        <p:tgtEl>
                                          <p:spTgt spid="39"/>
                                        </p:tgtEl>
                                        <p:attrNameLst>
                                          <p:attrName>style.visibility</p:attrName>
                                        </p:attrNameLst>
                                      </p:cBhvr>
                                      <p:to>
                                        <p:strVal val="visible"/>
                                      </p:to>
                                    </p:set>
                                    <p:anim calcmode="lin" valueType="num">
                                      <p:cBhvr>
                                        <p:cTn id="14" dur="500" fill="hold"/>
                                        <p:tgtEl>
                                          <p:spTgt spid="39"/>
                                        </p:tgtEl>
                                        <p:attrNameLst>
                                          <p:attrName>ppt_w</p:attrName>
                                        </p:attrNameLst>
                                      </p:cBhvr>
                                      <p:tavLst>
                                        <p:tav tm="0">
                                          <p:val>
                                            <p:fltVal val="0"/>
                                          </p:val>
                                        </p:tav>
                                        <p:tav tm="100000">
                                          <p:val>
                                            <p:strVal val="#ppt_w"/>
                                          </p:val>
                                        </p:tav>
                                      </p:tavLst>
                                    </p:anim>
                                    <p:anim calcmode="lin" valueType="num">
                                      <p:cBhvr>
                                        <p:cTn id="15" dur="500" fill="hold"/>
                                        <p:tgtEl>
                                          <p:spTgt spid="39"/>
                                        </p:tgtEl>
                                        <p:attrNameLst>
                                          <p:attrName>ppt_h</p:attrName>
                                        </p:attrNameLst>
                                      </p:cBhvr>
                                      <p:tavLst>
                                        <p:tav tm="0">
                                          <p:val>
                                            <p:fltVal val="0"/>
                                          </p:val>
                                        </p:tav>
                                        <p:tav tm="100000">
                                          <p:val>
                                            <p:strVal val="#ppt_h"/>
                                          </p:val>
                                        </p:tav>
                                      </p:tavLst>
                                    </p:anim>
                                    <p:anim calcmode="lin" valueType="num">
                                      <p:cBhvr>
                                        <p:cTn id="16" dur="500" fill="hold"/>
                                        <p:tgtEl>
                                          <p:spTgt spid="39"/>
                                        </p:tgtEl>
                                        <p:attrNameLst>
                                          <p:attrName>ppt_x</p:attrName>
                                        </p:attrNameLst>
                                      </p:cBhvr>
                                      <p:tavLst>
                                        <p:tav tm="0">
                                          <p:val>
                                            <p:fltVal val="0.5"/>
                                          </p:val>
                                        </p:tav>
                                        <p:tav tm="100000">
                                          <p:val>
                                            <p:strVal val="#ppt_x"/>
                                          </p:val>
                                        </p:tav>
                                      </p:tavLst>
                                    </p:anim>
                                    <p:anim calcmode="lin" valueType="num">
                                      <p:cBhvr>
                                        <p:cTn id="17" dur="500" fill="hold"/>
                                        <p:tgtEl>
                                          <p:spTgt spid="39"/>
                                        </p:tgtEl>
                                        <p:attrNameLst>
                                          <p:attrName>ppt_y</p:attrName>
                                        </p:attrNameLst>
                                      </p:cBhvr>
                                      <p:tavLst>
                                        <p:tav tm="0">
                                          <p:val>
                                            <p:fltVal val="0.5"/>
                                          </p:val>
                                        </p:tav>
                                        <p:tav tm="100000">
                                          <p:val>
                                            <p:strVal val="#ppt_y"/>
                                          </p:val>
                                        </p:tav>
                                      </p:tavLst>
                                    </p:anim>
                                  </p:childTnLst>
                                </p:cTn>
                              </p:par>
                            </p:childTnLst>
                          </p:cTn>
                        </p:par>
                        <p:par>
                          <p:cTn id="18" fill="hold">
                            <p:stCondLst>
                              <p:cond delay="1000"/>
                            </p:stCondLst>
                            <p:childTnLst>
                              <p:par>
                                <p:cTn id="19" presetID="23" presetClass="entr" presetSubtype="528" fill="hold" nodeType="afterEffect">
                                  <p:stCondLst>
                                    <p:cond delay="0"/>
                                  </p:stCondLst>
                                  <p:childTnLst>
                                    <p:set>
                                      <p:cBhvr>
                                        <p:cTn id="20" dur="1" fill="hold">
                                          <p:stCondLst>
                                            <p:cond delay="0"/>
                                          </p:stCondLst>
                                        </p:cTn>
                                        <p:tgtEl>
                                          <p:spTgt spid="33"/>
                                        </p:tgtEl>
                                        <p:attrNameLst>
                                          <p:attrName>style.visibility</p:attrName>
                                        </p:attrNameLst>
                                      </p:cBhvr>
                                      <p:to>
                                        <p:strVal val="visible"/>
                                      </p:to>
                                    </p:set>
                                    <p:anim calcmode="lin" valueType="num">
                                      <p:cBhvr>
                                        <p:cTn id="21" dur="500" fill="hold"/>
                                        <p:tgtEl>
                                          <p:spTgt spid="33"/>
                                        </p:tgtEl>
                                        <p:attrNameLst>
                                          <p:attrName>ppt_w</p:attrName>
                                        </p:attrNameLst>
                                      </p:cBhvr>
                                      <p:tavLst>
                                        <p:tav tm="0">
                                          <p:val>
                                            <p:fltVal val="0"/>
                                          </p:val>
                                        </p:tav>
                                        <p:tav tm="100000">
                                          <p:val>
                                            <p:strVal val="#ppt_w"/>
                                          </p:val>
                                        </p:tav>
                                      </p:tavLst>
                                    </p:anim>
                                    <p:anim calcmode="lin" valueType="num">
                                      <p:cBhvr>
                                        <p:cTn id="22" dur="500" fill="hold"/>
                                        <p:tgtEl>
                                          <p:spTgt spid="33"/>
                                        </p:tgtEl>
                                        <p:attrNameLst>
                                          <p:attrName>ppt_h</p:attrName>
                                        </p:attrNameLst>
                                      </p:cBhvr>
                                      <p:tavLst>
                                        <p:tav tm="0">
                                          <p:val>
                                            <p:fltVal val="0"/>
                                          </p:val>
                                        </p:tav>
                                        <p:tav tm="100000">
                                          <p:val>
                                            <p:strVal val="#ppt_h"/>
                                          </p:val>
                                        </p:tav>
                                      </p:tavLst>
                                    </p:anim>
                                    <p:anim calcmode="lin" valueType="num">
                                      <p:cBhvr>
                                        <p:cTn id="23" dur="500" fill="hold"/>
                                        <p:tgtEl>
                                          <p:spTgt spid="33"/>
                                        </p:tgtEl>
                                        <p:attrNameLst>
                                          <p:attrName>ppt_x</p:attrName>
                                        </p:attrNameLst>
                                      </p:cBhvr>
                                      <p:tavLst>
                                        <p:tav tm="0">
                                          <p:val>
                                            <p:fltVal val="0.5"/>
                                          </p:val>
                                        </p:tav>
                                        <p:tav tm="100000">
                                          <p:val>
                                            <p:strVal val="#ppt_x"/>
                                          </p:val>
                                        </p:tav>
                                      </p:tavLst>
                                    </p:anim>
                                    <p:anim calcmode="lin" valueType="num">
                                      <p:cBhvr>
                                        <p:cTn id="24" dur="500" fill="hold"/>
                                        <p:tgtEl>
                                          <p:spTgt spid="33"/>
                                        </p:tgtEl>
                                        <p:attrNameLst>
                                          <p:attrName>ppt_y</p:attrName>
                                        </p:attrNameLst>
                                      </p:cBhvr>
                                      <p:tavLst>
                                        <p:tav tm="0">
                                          <p:val>
                                            <p:fltVal val="0.5"/>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2"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additive="base">
                                        <p:cTn id="29" dur="500" fill="hold"/>
                                        <p:tgtEl>
                                          <p:spTgt spid="6"/>
                                        </p:tgtEl>
                                        <p:attrNameLst>
                                          <p:attrName>ppt_x</p:attrName>
                                        </p:attrNameLst>
                                      </p:cBhvr>
                                      <p:tavLst>
                                        <p:tav tm="0">
                                          <p:val>
                                            <p:strVal val="1+#ppt_w/2"/>
                                          </p:val>
                                        </p:tav>
                                        <p:tav tm="100000">
                                          <p:val>
                                            <p:strVal val="#ppt_x"/>
                                          </p:val>
                                        </p:tav>
                                      </p:tavLst>
                                    </p:anim>
                                    <p:anim calcmode="lin" valueType="num">
                                      <p:cBhvr additive="base">
                                        <p:cTn id="30"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1000"/>
                                        <p:tgtEl>
                                          <p:spTgt spid="5"/>
                                        </p:tgtEl>
                                      </p:cBhvr>
                                    </p:animEffect>
                                    <p:anim calcmode="lin" valueType="num">
                                      <p:cBhvr>
                                        <p:cTn id="36" dur="1000" fill="hold"/>
                                        <p:tgtEl>
                                          <p:spTgt spid="5"/>
                                        </p:tgtEl>
                                        <p:attrNameLst>
                                          <p:attrName>ppt_x</p:attrName>
                                        </p:attrNameLst>
                                      </p:cBhvr>
                                      <p:tavLst>
                                        <p:tav tm="0">
                                          <p:val>
                                            <p:strVal val="#ppt_x"/>
                                          </p:val>
                                        </p:tav>
                                        <p:tav tm="100000">
                                          <p:val>
                                            <p:strVal val="#ppt_x"/>
                                          </p:val>
                                        </p:tav>
                                      </p:tavLst>
                                    </p:anim>
                                    <p:anim calcmode="lin" valueType="num">
                                      <p:cBhvr>
                                        <p:cTn id="37" dur="1000" fill="hold"/>
                                        <p:tgtEl>
                                          <p:spTgt spid="5"/>
                                        </p:tgtEl>
                                        <p:attrNameLst>
                                          <p:attrName>ppt_y</p:attrName>
                                        </p:attrNameLst>
                                      </p:cBhvr>
                                      <p:tavLst>
                                        <p:tav tm="0">
                                          <p:val>
                                            <p:strVal val="#ppt_y+.1"/>
                                          </p:val>
                                        </p:tav>
                                        <p:tav tm="100000">
                                          <p:val>
                                            <p:strVal val="#ppt_y"/>
                                          </p:val>
                                        </p:tav>
                                      </p:tavLst>
                                    </p:anim>
                                  </p:childTnLst>
                                </p:cTn>
                              </p:par>
                            </p:childTnLst>
                          </p:cTn>
                        </p:par>
                        <p:par>
                          <p:cTn id="38" fill="hold">
                            <p:stCondLst>
                              <p:cond delay="1000"/>
                            </p:stCondLst>
                            <p:childTnLst>
                              <p:par>
                                <p:cTn id="39" presetID="42" presetClass="entr" presetSubtype="0" fill="hold" grpId="0" nodeType="afterEffect">
                                  <p:stCondLst>
                                    <p:cond delay="0"/>
                                  </p:stCondLst>
                                  <p:childTnLst>
                                    <p:set>
                                      <p:cBhvr>
                                        <p:cTn id="40" dur="1" fill="hold">
                                          <p:stCondLst>
                                            <p:cond delay="0"/>
                                          </p:stCondLst>
                                        </p:cTn>
                                        <p:tgtEl>
                                          <p:spTgt spid="45"/>
                                        </p:tgtEl>
                                        <p:attrNameLst>
                                          <p:attrName>style.visibility</p:attrName>
                                        </p:attrNameLst>
                                      </p:cBhvr>
                                      <p:to>
                                        <p:strVal val="visible"/>
                                      </p:to>
                                    </p:set>
                                    <p:animEffect transition="in" filter="fade">
                                      <p:cBhvr>
                                        <p:cTn id="41" dur="1000"/>
                                        <p:tgtEl>
                                          <p:spTgt spid="45"/>
                                        </p:tgtEl>
                                      </p:cBhvr>
                                    </p:animEffect>
                                    <p:anim calcmode="lin" valueType="num">
                                      <p:cBhvr>
                                        <p:cTn id="42" dur="1000" fill="hold"/>
                                        <p:tgtEl>
                                          <p:spTgt spid="45"/>
                                        </p:tgtEl>
                                        <p:attrNameLst>
                                          <p:attrName>ppt_x</p:attrName>
                                        </p:attrNameLst>
                                      </p:cBhvr>
                                      <p:tavLst>
                                        <p:tav tm="0">
                                          <p:val>
                                            <p:strVal val="#ppt_x"/>
                                          </p:val>
                                        </p:tav>
                                        <p:tav tm="100000">
                                          <p:val>
                                            <p:strVal val="#ppt_x"/>
                                          </p:val>
                                        </p:tav>
                                      </p:tavLst>
                                    </p:anim>
                                    <p:anim calcmode="lin" valueType="num">
                                      <p:cBhvr>
                                        <p:cTn id="43" dur="1000" fill="hold"/>
                                        <p:tgtEl>
                                          <p:spTgt spid="45"/>
                                        </p:tgtEl>
                                        <p:attrNameLst>
                                          <p:attrName>ppt_y</p:attrName>
                                        </p:attrNameLst>
                                      </p:cBhvr>
                                      <p:tavLst>
                                        <p:tav tm="0">
                                          <p:val>
                                            <p:strVal val="#ppt_y+.1"/>
                                          </p:val>
                                        </p:tav>
                                        <p:tav tm="100000">
                                          <p:val>
                                            <p:strVal val="#ppt_y"/>
                                          </p:val>
                                        </p:tav>
                                      </p:tavLst>
                                    </p:anim>
                                  </p:childTnLst>
                                </p:cTn>
                              </p:par>
                            </p:childTnLst>
                          </p:cTn>
                        </p:par>
                        <p:par>
                          <p:cTn id="44" fill="hold">
                            <p:stCondLst>
                              <p:cond delay="2000"/>
                            </p:stCondLst>
                            <p:childTnLst>
                              <p:par>
                                <p:cTn id="45" presetID="42" presetClass="entr" presetSubtype="0" fill="hold" grpId="0" nodeType="afterEffect">
                                  <p:stCondLst>
                                    <p:cond delay="0"/>
                                  </p:stCondLst>
                                  <p:childTnLst>
                                    <p:set>
                                      <p:cBhvr>
                                        <p:cTn id="46" dur="1" fill="hold">
                                          <p:stCondLst>
                                            <p:cond delay="0"/>
                                          </p:stCondLst>
                                        </p:cTn>
                                        <p:tgtEl>
                                          <p:spTgt spid="32"/>
                                        </p:tgtEl>
                                        <p:attrNameLst>
                                          <p:attrName>style.visibility</p:attrName>
                                        </p:attrNameLst>
                                      </p:cBhvr>
                                      <p:to>
                                        <p:strVal val="visible"/>
                                      </p:to>
                                    </p:set>
                                    <p:animEffect transition="in" filter="fade">
                                      <p:cBhvr>
                                        <p:cTn id="47" dur="1000"/>
                                        <p:tgtEl>
                                          <p:spTgt spid="32"/>
                                        </p:tgtEl>
                                      </p:cBhvr>
                                    </p:animEffect>
                                    <p:anim calcmode="lin" valueType="num">
                                      <p:cBhvr>
                                        <p:cTn id="48" dur="1000" fill="hold"/>
                                        <p:tgtEl>
                                          <p:spTgt spid="32"/>
                                        </p:tgtEl>
                                        <p:attrNameLst>
                                          <p:attrName>ppt_x</p:attrName>
                                        </p:attrNameLst>
                                      </p:cBhvr>
                                      <p:tavLst>
                                        <p:tav tm="0">
                                          <p:val>
                                            <p:strVal val="#ppt_x"/>
                                          </p:val>
                                        </p:tav>
                                        <p:tav tm="100000">
                                          <p:val>
                                            <p:strVal val="#ppt_x"/>
                                          </p:val>
                                        </p:tav>
                                      </p:tavLst>
                                    </p:anim>
                                    <p:anim calcmode="lin" valueType="num">
                                      <p:cBhvr>
                                        <p:cTn id="49"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2" grpId="0" animBg="1"/>
      <p:bldP spid="4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6605159" y="117931"/>
            <a:ext cx="2371228" cy="2634697"/>
          </a:xfrm>
          <a:prstGeom prst="rect">
            <a:avLst/>
          </a:prstGeom>
        </p:spPr>
      </p:pic>
      <p:sp>
        <p:nvSpPr>
          <p:cNvPr id="2" name="标题 1"/>
          <p:cNvSpPr>
            <a:spLocks noGrp="1"/>
          </p:cNvSpPr>
          <p:nvPr>
            <p:ph type="title"/>
          </p:nvPr>
        </p:nvSpPr>
        <p:spPr>
          <a:xfrm>
            <a:off x="920096" y="432682"/>
            <a:ext cx="7815262" cy="765175"/>
          </a:xfrm>
        </p:spPr>
        <p:txBody>
          <a:bodyPr/>
          <a:lstStyle/>
          <a:p>
            <a:pPr eaLnBrk="1" fontAlgn="auto" hangingPunct="1">
              <a:spcAft>
                <a:spcPts val="0"/>
              </a:spcAft>
              <a:defRPr/>
            </a:pPr>
            <a:r>
              <a:rPr lang="zh-CN" altLang="en-US" dirty="0" smtClean="0">
                <a:solidFill>
                  <a:srgbClr val="FF9300"/>
                </a:solidFill>
                <a:latin typeface="华文琥珀" panose="02010800040101010101" pitchFamily="2" charset="-122"/>
                <a:ea typeface="华文琥珀" panose="02010800040101010101" pitchFamily="2" charset="-122"/>
              </a:rPr>
              <a:t>第</a:t>
            </a:r>
            <a:r>
              <a:rPr lang="en-US" altLang="zh-CN" dirty="0" smtClean="0">
                <a:solidFill>
                  <a:srgbClr val="FF9300"/>
                </a:solidFill>
                <a:latin typeface="华文琥珀" panose="02010800040101010101" pitchFamily="2" charset="-122"/>
                <a:ea typeface="华文琥珀" panose="02010800040101010101" pitchFamily="2" charset="-122"/>
              </a:rPr>
              <a:t>1</a:t>
            </a:r>
            <a:r>
              <a:rPr lang="zh-CN" altLang="en-US" dirty="0" smtClean="0">
                <a:solidFill>
                  <a:srgbClr val="FF9300"/>
                </a:solidFill>
                <a:latin typeface="华文琥珀" panose="02010800040101010101" pitchFamily="2" charset="-122"/>
                <a:ea typeface="华文琥珀" panose="02010800040101010101" pitchFamily="2" charset="-122"/>
              </a:rPr>
              <a:t>章：绪论</a:t>
            </a:r>
            <a:endParaRPr altLang="en-US" dirty="0">
              <a:solidFill>
                <a:srgbClr val="FF9300"/>
              </a:solidFill>
              <a:latin typeface="华文琥珀" panose="02010800040101010101" pitchFamily="2" charset="-122"/>
              <a:ea typeface="华文琥珀" panose="02010800040101010101" pitchFamily="2" charset="-122"/>
            </a:endParaRPr>
          </a:p>
        </p:txBody>
      </p:sp>
      <p:graphicFrame>
        <p:nvGraphicFramePr>
          <p:cNvPr id="5" name="图示 4"/>
          <p:cNvGraphicFramePr/>
          <p:nvPr>
            <p:extLst>
              <p:ext uri="{D42A27DB-BD31-4B8C-83A1-F6EECF244321}">
                <p14:modId xmlns:p14="http://schemas.microsoft.com/office/powerpoint/2010/main" val="147599062"/>
              </p:ext>
            </p:extLst>
          </p:nvPr>
        </p:nvGraphicFramePr>
        <p:xfrm>
          <a:off x="920096" y="1916832"/>
          <a:ext cx="6748247"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矩形 2"/>
          <p:cNvSpPr/>
          <p:nvPr/>
        </p:nvSpPr>
        <p:spPr>
          <a:xfrm>
            <a:off x="1710450" y="1933391"/>
            <a:ext cx="5745691" cy="576262"/>
          </a:xfrm>
          <a:prstGeom prst="rect">
            <a:avLst/>
          </a:prstGeom>
          <a:solidFill>
            <a:srgbClr val="FF9300">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hangingPunct="1">
              <a:lnSpc>
                <a:spcPct val="150000"/>
              </a:lnSpc>
              <a:defRPr/>
            </a:pPr>
            <a:endParaRPr lang="en-US" altLang="zh-CN" sz="2400" b="1" dirty="0">
              <a:solidFill>
                <a:prstClr val="white"/>
              </a:solidFill>
            </a:endParaRPr>
          </a:p>
        </p:txBody>
      </p:sp>
      <p:sp>
        <p:nvSpPr>
          <p:cNvPr id="6" name="矩形 5"/>
          <p:cNvSpPr/>
          <p:nvPr/>
        </p:nvSpPr>
        <p:spPr>
          <a:xfrm>
            <a:off x="1710450" y="2688198"/>
            <a:ext cx="5745691" cy="576262"/>
          </a:xfrm>
          <a:prstGeom prst="rect">
            <a:avLst/>
          </a:prstGeom>
          <a:solidFill>
            <a:srgbClr val="FF9300">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hangingPunct="1">
              <a:lnSpc>
                <a:spcPct val="150000"/>
              </a:lnSpc>
              <a:defRPr/>
            </a:pPr>
            <a:endParaRPr lang="en-US" altLang="zh-CN" sz="2400" b="1" dirty="0">
              <a:solidFill>
                <a:prstClr val="white"/>
              </a:solidFill>
            </a:endParaRPr>
          </a:p>
        </p:txBody>
      </p:sp>
    </p:spTree>
    <p:extLst>
      <p:ext uri="{BB962C8B-B14F-4D97-AF65-F5344CB8AC3E}">
        <p14:creationId xmlns:p14="http://schemas.microsoft.com/office/powerpoint/2010/main" val="2840103775"/>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P spid="3" grpId="0" animBg="1"/>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652462" y="468311"/>
            <a:ext cx="7955643" cy="646331"/>
          </a:xfrm>
          <a:prstGeom prst="rect">
            <a:avLst/>
          </a:prstGeom>
        </p:spPr>
        <p:txBody>
          <a:bodyPr wrap="square">
            <a:spAutoFit/>
          </a:bodyPr>
          <a:lstStyle/>
          <a:p>
            <a:pPr lvl="0"/>
            <a:r>
              <a:rPr lang="zh-CN" altLang="en-US" sz="3600" b="1" dirty="0">
                <a:latin typeface="Tahoma" panose="020B0604030504040204" pitchFamily="34" charset="0"/>
                <a:ea typeface="宋体" pitchFamily="2" charset="-122"/>
                <a:cs typeface="Tahoma" panose="020B0604030504040204" pitchFamily="34" charset="0"/>
              </a:rPr>
              <a:t>§</a:t>
            </a:r>
            <a:r>
              <a:rPr lang="en-US" altLang="zh-CN" sz="3600" b="1" dirty="0" smtClean="0">
                <a:latin typeface="黑体" panose="02010609060101010101" pitchFamily="49" charset="-122"/>
                <a:ea typeface="黑体" panose="02010609060101010101" pitchFamily="49" charset="-122"/>
              </a:rPr>
              <a:t>1.2 </a:t>
            </a:r>
            <a:r>
              <a:rPr lang="zh-CN" altLang="en-US" sz="3600" b="1" dirty="0">
                <a:latin typeface="黑体" panose="02010609060101010101" pitchFamily="49" charset="-122"/>
                <a:ea typeface="黑体" panose="02010609060101010101" pitchFamily="49" charset="-122"/>
              </a:rPr>
              <a:t>计算机图形学</a:t>
            </a:r>
            <a:r>
              <a:rPr lang="zh-CN" altLang="en-US" sz="3600" b="1" dirty="0" smtClean="0">
                <a:latin typeface="黑体" panose="02010609060101010101" pitchFamily="49" charset="-122"/>
                <a:ea typeface="黑体" panose="02010609060101010101" pitchFamily="49" charset="-122"/>
              </a:rPr>
              <a:t>的内容</a:t>
            </a:r>
            <a:r>
              <a:rPr lang="zh-CN" altLang="en-US" sz="3600" b="1" dirty="0">
                <a:latin typeface="黑体" panose="02010609060101010101" pitchFamily="49" charset="-122"/>
                <a:ea typeface="黑体" panose="02010609060101010101" pitchFamily="49" charset="-122"/>
              </a:rPr>
              <a:t>体系</a:t>
            </a:r>
            <a:endParaRPr lang="zh-CN" altLang="en-US" sz="3600" dirty="0">
              <a:latin typeface="黑体" panose="02010609060101010101" pitchFamily="49" charset="-122"/>
              <a:ea typeface="黑体" panose="02010609060101010101" pitchFamily="49" charset="-122"/>
            </a:endParaRPr>
          </a:p>
        </p:txBody>
      </p:sp>
      <p:sp>
        <p:nvSpPr>
          <p:cNvPr id="8" name="TextBox 3"/>
          <p:cNvSpPr txBox="1">
            <a:spLocks noChangeArrowheads="1"/>
          </p:cNvSpPr>
          <p:nvPr/>
        </p:nvSpPr>
        <p:spPr bwMode="auto">
          <a:xfrm>
            <a:off x="490990" y="1269284"/>
            <a:ext cx="7291387" cy="559769"/>
          </a:xfrm>
          <a:prstGeom prst="rect">
            <a:avLst/>
          </a:prstGeom>
          <a:noFill/>
          <a:ln w="9525">
            <a:noFill/>
            <a:miter lim="800000"/>
            <a:headEnd/>
            <a:tailEnd/>
          </a:ln>
        </p:spPr>
        <p:txBody>
          <a:bodyPr>
            <a:spAutoFit/>
          </a:bodyPr>
          <a:lstStyle/>
          <a:p>
            <a:pPr eaLnBrk="1" hangingPunct="1">
              <a:lnSpc>
                <a:spcPct val="150000"/>
              </a:lnSpc>
            </a:pPr>
            <a:r>
              <a:rPr lang="en-US" altLang="zh-CN" sz="2400" b="1" dirty="0" smtClean="0">
                <a:solidFill>
                  <a:srgbClr val="FF9300"/>
                </a:solidFill>
                <a:latin typeface="黑体" panose="02010609060101010101" pitchFamily="49" charset="-122"/>
                <a:ea typeface="黑体" panose="02010609060101010101" pitchFamily="49" charset="-122"/>
              </a:rPr>
              <a:t>1</a:t>
            </a:r>
            <a:r>
              <a:rPr lang="zh-CN" altLang="en-US" sz="2400" b="1" dirty="0">
                <a:solidFill>
                  <a:srgbClr val="FF9300"/>
                </a:solidFill>
                <a:latin typeface="黑体" panose="02010609060101010101" pitchFamily="49" charset="-122"/>
                <a:ea typeface="黑体" panose="02010609060101010101" pitchFamily="49" charset="-122"/>
              </a:rPr>
              <a:t>、基础</a:t>
            </a:r>
            <a:r>
              <a:rPr lang="zh-CN" altLang="en-US" sz="2400" b="1" dirty="0" smtClean="0">
                <a:solidFill>
                  <a:srgbClr val="FF9300"/>
                </a:solidFill>
                <a:latin typeface="黑体" panose="02010609060101010101" pitchFamily="49" charset="-122"/>
                <a:ea typeface="黑体" panose="02010609060101010101" pitchFamily="49" charset="-122"/>
              </a:rPr>
              <a:t>模块</a:t>
            </a:r>
            <a:endParaRPr lang="en-US" altLang="zh-CN" sz="2400" b="1" dirty="0">
              <a:solidFill>
                <a:srgbClr val="FF9300"/>
              </a:solidFill>
              <a:latin typeface="黑体" panose="02010609060101010101" pitchFamily="49" charset="-122"/>
              <a:ea typeface="黑体" panose="02010609060101010101" pitchFamily="49" charset="-122"/>
            </a:endParaRPr>
          </a:p>
        </p:txBody>
      </p:sp>
      <p:grpSp>
        <p:nvGrpSpPr>
          <p:cNvPr id="33" name="组合 32"/>
          <p:cNvGrpSpPr>
            <a:grpSpLocks/>
          </p:cNvGrpSpPr>
          <p:nvPr/>
        </p:nvGrpSpPr>
        <p:grpSpPr bwMode="auto">
          <a:xfrm>
            <a:off x="661780" y="2254519"/>
            <a:ext cx="7120598" cy="1423420"/>
            <a:chOff x="458199" y="1759788"/>
            <a:chExt cx="4120114" cy="2528440"/>
          </a:xfrm>
        </p:grpSpPr>
        <p:sp>
          <p:nvSpPr>
            <p:cNvPr id="34" name="矩形 33"/>
            <p:cNvSpPr/>
            <p:nvPr/>
          </p:nvSpPr>
          <p:spPr>
            <a:xfrm>
              <a:off x="490280" y="1759788"/>
              <a:ext cx="4088033" cy="252844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35" name="矩形 34"/>
            <p:cNvSpPr/>
            <p:nvPr/>
          </p:nvSpPr>
          <p:spPr>
            <a:xfrm>
              <a:off x="490280" y="1759788"/>
              <a:ext cx="4088033" cy="77773"/>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6" name="任意多边形 35"/>
            <p:cNvSpPr/>
            <p:nvPr/>
          </p:nvSpPr>
          <p:spPr>
            <a:xfrm>
              <a:off x="490280" y="1837561"/>
              <a:ext cx="4088033" cy="576161"/>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7" name="矩形 36"/>
            <p:cNvSpPr/>
            <p:nvPr/>
          </p:nvSpPr>
          <p:spPr>
            <a:xfrm>
              <a:off x="557498" y="2348647"/>
              <a:ext cx="3919989" cy="820062"/>
            </a:xfrm>
            <a:prstGeom prst="rect">
              <a:avLst/>
            </a:prstGeom>
          </p:spPr>
          <p:txBody>
            <a:bodyPr>
              <a:spAutoFit/>
            </a:bodyPr>
            <a:lstStyle/>
            <a:p>
              <a:pPr marL="342900" indent="-342900" eaLnBrk="1" fontAlgn="auto" hangingPunct="1">
                <a:lnSpc>
                  <a:spcPct val="120000"/>
                </a:lnSpc>
                <a:spcBef>
                  <a:spcPts val="600"/>
                </a:spcBef>
                <a:spcAft>
                  <a:spcPts val="600"/>
                </a:spcAft>
                <a:buClr>
                  <a:srgbClr val="FF9300"/>
                </a:buClr>
                <a:buFont typeface="Wingdings" panose="05000000000000000000" pitchFamily="2" charset="2"/>
                <a:buChar char="n"/>
                <a:defRPr/>
              </a:pPr>
              <a:r>
                <a:rPr lang="zh-CN" altLang="en-US" sz="2000" kern="0" dirty="0" smtClean="0">
                  <a:solidFill>
                    <a:srgbClr val="C00000"/>
                  </a:solidFill>
                  <a:latin typeface="微软雅黑" panose="020B0503020204020204" pitchFamily="34" charset="-122"/>
                  <a:ea typeface="微软雅黑" panose="020B0503020204020204" pitchFamily="34" charset="-122"/>
                </a:rPr>
                <a:t>向量</a:t>
              </a:r>
              <a:r>
                <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kern="0" dirty="0">
                  <a:solidFill>
                    <a:srgbClr val="C00000"/>
                  </a:solidFill>
                  <a:latin typeface="微软雅黑" panose="020B0503020204020204" pitchFamily="34" charset="-122"/>
                  <a:ea typeface="微软雅黑" panose="020B0503020204020204" pitchFamily="34" charset="-122"/>
                </a:rPr>
                <a:t>矩阵</a:t>
              </a:r>
              <a:r>
                <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kern="0" dirty="0">
                  <a:solidFill>
                    <a:srgbClr val="C00000"/>
                  </a:solidFill>
                  <a:latin typeface="微软雅黑" panose="020B0503020204020204" pitchFamily="34" charset="-122"/>
                  <a:ea typeface="微软雅黑" panose="020B0503020204020204" pitchFamily="34" charset="-122"/>
                </a:rPr>
                <a:t>齐次坐标</a:t>
              </a:r>
              <a:r>
                <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rPr>
                <a:t>和</a:t>
              </a:r>
              <a:r>
                <a:rPr lang="zh-CN" altLang="en-US" sz="2000" kern="0" dirty="0">
                  <a:solidFill>
                    <a:srgbClr val="C00000"/>
                  </a:solidFill>
                  <a:latin typeface="微软雅黑" panose="020B0503020204020204" pitchFamily="34" charset="-122"/>
                  <a:ea typeface="微软雅黑" panose="020B0503020204020204" pitchFamily="34" charset="-122"/>
                </a:rPr>
                <a:t>几何变换</a:t>
              </a:r>
              <a:r>
                <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rPr>
                <a:t>等。（第四章）</a:t>
              </a:r>
            </a:p>
          </p:txBody>
        </p:sp>
        <p:sp>
          <p:nvSpPr>
            <p:cNvPr id="38" name="文本框 3"/>
            <p:cNvSpPr txBox="1"/>
            <p:nvPr/>
          </p:nvSpPr>
          <p:spPr>
            <a:xfrm>
              <a:off x="458199" y="1843911"/>
              <a:ext cx="870782" cy="656049"/>
            </a:xfrm>
            <a:prstGeom prst="rect">
              <a:avLst/>
            </a:prstGeom>
            <a:noFill/>
          </p:spPr>
          <p:txBody>
            <a:bodyPr wrap="none">
              <a:spAutoFit/>
            </a:bodyPr>
            <a:lstStyle/>
            <a:p>
              <a:pPr eaLnBrk="1" fontAlgn="auto" hangingPunct="1">
                <a:spcBef>
                  <a:spcPts val="0"/>
                </a:spcBef>
                <a:spcAft>
                  <a:spcPts val="0"/>
                </a:spcAft>
                <a:defRPr/>
              </a:pPr>
              <a:r>
                <a:rPr lang="zh-CN" altLang="en-US" b="1" kern="0" dirty="0">
                  <a:solidFill>
                    <a:schemeClr val="tx1">
                      <a:lumMod val="75000"/>
                      <a:lumOff val="25000"/>
                    </a:schemeClr>
                  </a:solidFill>
                  <a:latin typeface="微软雅黑" pitchFamily="34" charset="-122"/>
                  <a:ea typeface="微软雅黑" pitchFamily="34" charset="-122"/>
                </a:rPr>
                <a:t>数学基础</a:t>
              </a:r>
            </a:p>
          </p:txBody>
        </p:sp>
      </p:grpSp>
      <p:grpSp>
        <p:nvGrpSpPr>
          <p:cNvPr id="39" name="组合 38"/>
          <p:cNvGrpSpPr>
            <a:grpSpLocks/>
          </p:cNvGrpSpPr>
          <p:nvPr/>
        </p:nvGrpSpPr>
        <p:grpSpPr bwMode="auto">
          <a:xfrm>
            <a:off x="652462" y="3962087"/>
            <a:ext cx="7129916" cy="2051700"/>
            <a:chOff x="458199" y="1759788"/>
            <a:chExt cx="4120114" cy="2528440"/>
          </a:xfrm>
        </p:grpSpPr>
        <p:sp>
          <p:nvSpPr>
            <p:cNvPr id="40" name="矩形 39"/>
            <p:cNvSpPr/>
            <p:nvPr/>
          </p:nvSpPr>
          <p:spPr>
            <a:xfrm>
              <a:off x="490280" y="1759788"/>
              <a:ext cx="4088033" cy="252844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41" name="矩形 40"/>
            <p:cNvSpPr/>
            <p:nvPr/>
          </p:nvSpPr>
          <p:spPr>
            <a:xfrm>
              <a:off x="490280" y="1759788"/>
              <a:ext cx="4088033" cy="77773"/>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2" name="任意多边形 41"/>
            <p:cNvSpPr/>
            <p:nvPr/>
          </p:nvSpPr>
          <p:spPr>
            <a:xfrm>
              <a:off x="490280" y="1837561"/>
              <a:ext cx="4088032" cy="576161"/>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3" name="矩形 42"/>
            <p:cNvSpPr/>
            <p:nvPr/>
          </p:nvSpPr>
          <p:spPr>
            <a:xfrm>
              <a:off x="557498" y="2348647"/>
              <a:ext cx="3919989" cy="1479242"/>
            </a:xfrm>
            <a:prstGeom prst="rect">
              <a:avLst/>
            </a:prstGeom>
          </p:spPr>
          <p:txBody>
            <a:bodyPr>
              <a:spAutoFit/>
            </a:bodyPr>
            <a:lstStyle/>
            <a:p>
              <a:pPr marL="342900" indent="-342900" eaLnBrk="1" fontAlgn="auto" hangingPunct="1">
                <a:lnSpc>
                  <a:spcPct val="120000"/>
                </a:lnSpc>
                <a:spcBef>
                  <a:spcPts val="600"/>
                </a:spcBef>
                <a:spcAft>
                  <a:spcPts val="600"/>
                </a:spcAft>
                <a:buClr>
                  <a:srgbClr val="FF9300"/>
                </a:buClr>
                <a:buFont typeface="Wingdings" panose="05000000000000000000" pitchFamily="2" charset="2"/>
                <a:buChar char="n"/>
                <a:defRPr/>
              </a:pPr>
              <a:r>
                <a:rPr lang="zh-TW" altLang="zh-CN" sz="2000" dirty="0" smtClean="0">
                  <a:solidFill>
                    <a:srgbClr val="C00000"/>
                  </a:solidFill>
                  <a:latin typeface="微软雅黑" panose="020B0503020204020204" pitchFamily="34" charset="-122"/>
                  <a:ea typeface="微软雅黑" panose="020B0503020204020204" pitchFamily="34" charset="-122"/>
                </a:rPr>
                <a:t>常见</a:t>
              </a:r>
              <a:r>
                <a:rPr lang="zh-TW" altLang="zh-CN" sz="2000" dirty="0">
                  <a:solidFill>
                    <a:srgbClr val="C00000"/>
                  </a:solidFill>
                  <a:latin typeface="微软雅黑" panose="020B0503020204020204" pitchFamily="34" charset="-122"/>
                  <a:ea typeface="微软雅黑" panose="020B0503020204020204" pitchFamily="34" charset="-122"/>
                </a:rPr>
                <a:t>图形</a:t>
              </a:r>
              <a:r>
                <a:rPr lang="en-US" altLang="zh-CN" sz="2000" dirty="0">
                  <a:solidFill>
                    <a:srgbClr val="C00000"/>
                  </a:solidFill>
                  <a:latin typeface="微软雅黑" panose="020B0503020204020204" pitchFamily="34" charset="-122"/>
                  <a:ea typeface="微软雅黑" panose="020B0503020204020204" pitchFamily="34" charset="-122"/>
                </a:rPr>
                <a:t>API</a:t>
              </a:r>
              <a:r>
                <a:rPr lang="zh-TW" altLang="zh-CN" sz="2000" dirty="0">
                  <a:solidFill>
                    <a:schemeClr val="tx1">
                      <a:lumMod val="65000"/>
                      <a:lumOff val="35000"/>
                    </a:schemeClr>
                  </a:solidFill>
                  <a:latin typeface="微软雅黑" panose="020B0503020204020204" pitchFamily="34" charset="-122"/>
                  <a:ea typeface="微软雅黑" panose="020B0503020204020204" pitchFamily="34" charset="-122"/>
                </a:rPr>
                <a:t>如</a:t>
              </a:r>
              <a:r>
                <a:rPr lang="en-US" altLang="zh-CN" sz="2000" dirty="0">
                  <a:solidFill>
                    <a:schemeClr val="tx1">
                      <a:lumMod val="65000"/>
                      <a:lumOff val="35000"/>
                    </a:schemeClr>
                  </a:solidFill>
                  <a:latin typeface="微软雅黑" panose="020B0503020204020204" pitchFamily="34" charset="-122"/>
                  <a:ea typeface="微软雅黑" panose="020B0503020204020204" pitchFamily="34" charset="-122"/>
                </a:rPr>
                <a:t>OpenGL</a:t>
              </a:r>
              <a:r>
                <a:rPr lang="zh-TW" altLang="zh-CN" sz="200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dirty="0">
                  <a:solidFill>
                    <a:schemeClr val="tx1">
                      <a:lumMod val="65000"/>
                      <a:lumOff val="35000"/>
                    </a:schemeClr>
                  </a:solidFill>
                  <a:latin typeface="微软雅黑" panose="020B0503020204020204" pitchFamily="34" charset="-122"/>
                  <a:ea typeface="微软雅黑" panose="020B0503020204020204" pitchFamily="34" charset="-122"/>
                </a:rPr>
                <a:t>Direct3D</a:t>
              </a:r>
              <a:r>
                <a:rPr lang="zh-TW" altLang="zh-CN" sz="2000" dirty="0">
                  <a:solidFill>
                    <a:schemeClr val="tx1">
                      <a:lumMod val="65000"/>
                      <a:lumOff val="35000"/>
                    </a:schemeClr>
                  </a:solidFill>
                  <a:latin typeface="微软雅黑" panose="020B0503020204020204" pitchFamily="34" charset="-122"/>
                  <a:ea typeface="微软雅黑" panose="020B0503020204020204" pitchFamily="34" charset="-122"/>
                </a:rPr>
                <a:t>等，图形输出设备与输出技术的简单基础知识</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a:t>
              </a:r>
              <a:r>
                <a:rPr lang="zh-TW" altLang="zh-CN" sz="2000" dirty="0">
                  <a:solidFill>
                    <a:schemeClr val="tx1">
                      <a:lumMod val="65000"/>
                      <a:lumOff val="35000"/>
                    </a:schemeClr>
                  </a:solidFill>
                  <a:latin typeface="微软雅黑" panose="020B0503020204020204" pitchFamily="34" charset="-122"/>
                  <a:ea typeface="微软雅黑" panose="020B0503020204020204" pitchFamily="34" charset="-122"/>
                </a:rPr>
                <a:t>如光栅显示器基本原理、颜色处理与颜色模型等</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。（第二章</a:t>
              </a: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a:t>
              </a:r>
              <a:endPar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4" name="文本框 3"/>
            <p:cNvSpPr txBox="1"/>
            <p:nvPr/>
          </p:nvSpPr>
          <p:spPr>
            <a:xfrm>
              <a:off x="458199" y="1843912"/>
              <a:ext cx="1173827" cy="455151"/>
            </a:xfrm>
            <a:prstGeom prst="rect">
              <a:avLst/>
            </a:prstGeom>
            <a:noFill/>
          </p:spPr>
          <p:txBody>
            <a:bodyPr wrap="none">
              <a:spAutoFit/>
            </a:bodyPr>
            <a:lstStyle/>
            <a:p>
              <a:pPr eaLnBrk="1" fontAlgn="auto" hangingPunct="1">
                <a:spcBef>
                  <a:spcPts val="0"/>
                </a:spcBef>
                <a:spcAft>
                  <a:spcPts val="0"/>
                </a:spcAft>
                <a:defRPr/>
              </a:pPr>
              <a:r>
                <a:rPr lang="zh-CN" altLang="en-US" b="1" kern="0" dirty="0">
                  <a:solidFill>
                    <a:schemeClr val="tx1">
                      <a:lumMod val="75000"/>
                      <a:lumOff val="25000"/>
                    </a:schemeClr>
                  </a:solidFill>
                  <a:latin typeface="微软雅黑" pitchFamily="34" charset="-122"/>
                  <a:ea typeface="微软雅黑" pitchFamily="34" charset="-122"/>
                </a:rPr>
                <a:t>软、硬件基础知识</a:t>
              </a:r>
            </a:p>
          </p:txBody>
        </p:sp>
      </p:grpSp>
    </p:spTree>
    <p:extLst>
      <p:ext uri="{BB962C8B-B14F-4D97-AF65-F5344CB8AC3E}">
        <p14:creationId xmlns:p14="http://schemas.microsoft.com/office/powerpoint/2010/main" val="3793376176"/>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p:cTn id="7" dur="500" fill="hold"/>
                                        <p:tgtEl>
                                          <p:spTgt spid="33"/>
                                        </p:tgtEl>
                                        <p:attrNameLst>
                                          <p:attrName>ppt_w</p:attrName>
                                        </p:attrNameLst>
                                      </p:cBhvr>
                                      <p:tavLst>
                                        <p:tav tm="0">
                                          <p:val>
                                            <p:fltVal val="0"/>
                                          </p:val>
                                        </p:tav>
                                        <p:tav tm="100000">
                                          <p:val>
                                            <p:strVal val="#ppt_w"/>
                                          </p:val>
                                        </p:tav>
                                      </p:tavLst>
                                    </p:anim>
                                    <p:anim calcmode="lin" valueType="num">
                                      <p:cBhvr>
                                        <p:cTn id="8" dur="500" fill="hold"/>
                                        <p:tgtEl>
                                          <p:spTgt spid="33"/>
                                        </p:tgtEl>
                                        <p:attrNameLst>
                                          <p:attrName>ppt_h</p:attrName>
                                        </p:attrNameLst>
                                      </p:cBhvr>
                                      <p:tavLst>
                                        <p:tav tm="0">
                                          <p:val>
                                            <p:fltVal val="0"/>
                                          </p:val>
                                        </p:tav>
                                        <p:tav tm="100000">
                                          <p:val>
                                            <p:strVal val="#ppt_h"/>
                                          </p:val>
                                        </p:tav>
                                      </p:tavLst>
                                    </p:anim>
                                    <p:anim calcmode="lin" valueType="num">
                                      <p:cBhvr>
                                        <p:cTn id="9" dur="500" fill="hold"/>
                                        <p:tgtEl>
                                          <p:spTgt spid="33"/>
                                        </p:tgtEl>
                                        <p:attrNameLst>
                                          <p:attrName>ppt_x</p:attrName>
                                        </p:attrNameLst>
                                      </p:cBhvr>
                                      <p:tavLst>
                                        <p:tav tm="0">
                                          <p:val>
                                            <p:fltVal val="0.5"/>
                                          </p:val>
                                        </p:tav>
                                        <p:tav tm="100000">
                                          <p:val>
                                            <p:strVal val="#ppt_x"/>
                                          </p:val>
                                        </p:tav>
                                      </p:tavLst>
                                    </p:anim>
                                    <p:anim calcmode="lin" valueType="num">
                                      <p:cBhvr>
                                        <p:cTn id="10" dur="500" fill="hold"/>
                                        <p:tgtEl>
                                          <p:spTgt spid="33"/>
                                        </p:tgtEl>
                                        <p:attrNameLst>
                                          <p:attrName>ppt_y</p:attrName>
                                        </p:attrNameLst>
                                      </p:cBhvr>
                                      <p:tavLst>
                                        <p:tav tm="0">
                                          <p:val>
                                            <p:fltVal val="0.5"/>
                                          </p:val>
                                        </p:tav>
                                        <p:tav tm="100000">
                                          <p:val>
                                            <p:strVal val="#ppt_y"/>
                                          </p:val>
                                        </p:tav>
                                      </p:tavLst>
                                    </p:anim>
                                  </p:childTnLst>
                                </p:cTn>
                              </p:par>
                            </p:childTnLst>
                          </p:cTn>
                        </p:par>
                        <p:par>
                          <p:cTn id="11" fill="hold">
                            <p:stCondLst>
                              <p:cond delay="500"/>
                            </p:stCondLst>
                            <p:childTnLst>
                              <p:par>
                                <p:cTn id="12" presetID="23" presetClass="entr" presetSubtype="528" fill="hold" nodeType="afterEffect">
                                  <p:stCondLst>
                                    <p:cond delay="0"/>
                                  </p:stCondLst>
                                  <p:childTnLst>
                                    <p:set>
                                      <p:cBhvr>
                                        <p:cTn id="13" dur="1" fill="hold">
                                          <p:stCondLst>
                                            <p:cond delay="0"/>
                                          </p:stCondLst>
                                        </p:cTn>
                                        <p:tgtEl>
                                          <p:spTgt spid="39"/>
                                        </p:tgtEl>
                                        <p:attrNameLst>
                                          <p:attrName>style.visibility</p:attrName>
                                        </p:attrNameLst>
                                      </p:cBhvr>
                                      <p:to>
                                        <p:strVal val="visible"/>
                                      </p:to>
                                    </p:set>
                                    <p:anim calcmode="lin" valueType="num">
                                      <p:cBhvr>
                                        <p:cTn id="14" dur="500" fill="hold"/>
                                        <p:tgtEl>
                                          <p:spTgt spid="39"/>
                                        </p:tgtEl>
                                        <p:attrNameLst>
                                          <p:attrName>ppt_w</p:attrName>
                                        </p:attrNameLst>
                                      </p:cBhvr>
                                      <p:tavLst>
                                        <p:tav tm="0">
                                          <p:val>
                                            <p:fltVal val="0"/>
                                          </p:val>
                                        </p:tav>
                                        <p:tav tm="100000">
                                          <p:val>
                                            <p:strVal val="#ppt_w"/>
                                          </p:val>
                                        </p:tav>
                                      </p:tavLst>
                                    </p:anim>
                                    <p:anim calcmode="lin" valueType="num">
                                      <p:cBhvr>
                                        <p:cTn id="15" dur="500" fill="hold"/>
                                        <p:tgtEl>
                                          <p:spTgt spid="39"/>
                                        </p:tgtEl>
                                        <p:attrNameLst>
                                          <p:attrName>ppt_h</p:attrName>
                                        </p:attrNameLst>
                                      </p:cBhvr>
                                      <p:tavLst>
                                        <p:tav tm="0">
                                          <p:val>
                                            <p:fltVal val="0"/>
                                          </p:val>
                                        </p:tav>
                                        <p:tav tm="100000">
                                          <p:val>
                                            <p:strVal val="#ppt_h"/>
                                          </p:val>
                                        </p:tav>
                                      </p:tavLst>
                                    </p:anim>
                                    <p:anim calcmode="lin" valueType="num">
                                      <p:cBhvr>
                                        <p:cTn id="16" dur="500" fill="hold"/>
                                        <p:tgtEl>
                                          <p:spTgt spid="39"/>
                                        </p:tgtEl>
                                        <p:attrNameLst>
                                          <p:attrName>ppt_x</p:attrName>
                                        </p:attrNameLst>
                                      </p:cBhvr>
                                      <p:tavLst>
                                        <p:tav tm="0">
                                          <p:val>
                                            <p:fltVal val="0.5"/>
                                          </p:val>
                                        </p:tav>
                                        <p:tav tm="100000">
                                          <p:val>
                                            <p:strVal val="#ppt_x"/>
                                          </p:val>
                                        </p:tav>
                                      </p:tavLst>
                                    </p:anim>
                                    <p:anim calcmode="lin" valueType="num">
                                      <p:cBhvr>
                                        <p:cTn id="17" dur="500" fill="hold"/>
                                        <p:tgtEl>
                                          <p:spTgt spid="39"/>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652462" y="468311"/>
            <a:ext cx="7955643" cy="646331"/>
          </a:xfrm>
          <a:prstGeom prst="rect">
            <a:avLst/>
          </a:prstGeom>
        </p:spPr>
        <p:txBody>
          <a:bodyPr wrap="square">
            <a:spAutoFit/>
          </a:bodyPr>
          <a:lstStyle/>
          <a:p>
            <a:pPr lvl="0"/>
            <a:r>
              <a:rPr lang="zh-CN" altLang="en-US" sz="3600" b="1" dirty="0">
                <a:latin typeface="Tahoma" panose="020B0604030504040204" pitchFamily="34" charset="0"/>
                <a:ea typeface="宋体" pitchFamily="2" charset="-122"/>
                <a:cs typeface="Tahoma" panose="020B0604030504040204" pitchFamily="34" charset="0"/>
              </a:rPr>
              <a:t>§</a:t>
            </a:r>
            <a:r>
              <a:rPr lang="en-US" altLang="zh-CN" sz="3600" b="1" dirty="0" smtClean="0">
                <a:latin typeface="黑体" panose="02010609060101010101" pitchFamily="49" charset="-122"/>
                <a:ea typeface="黑体" panose="02010609060101010101" pitchFamily="49" charset="-122"/>
              </a:rPr>
              <a:t>1.2 </a:t>
            </a:r>
            <a:r>
              <a:rPr lang="zh-CN" altLang="en-US" sz="3600" b="1" dirty="0">
                <a:latin typeface="黑体" panose="02010609060101010101" pitchFamily="49" charset="-122"/>
                <a:ea typeface="黑体" panose="02010609060101010101" pitchFamily="49" charset="-122"/>
              </a:rPr>
              <a:t>计算机图形学的内容体系</a:t>
            </a:r>
            <a:endParaRPr lang="zh-CN" altLang="en-US" sz="3600" dirty="0">
              <a:latin typeface="黑体" panose="02010609060101010101" pitchFamily="49" charset="-122"/>
              <a:ea typeface="黑体" panose="02010609060101010101" pitchFamily="49" charset="-122"/>
            </a:endParaRPr>
          </a:p>
        </p:txBody>
      </p:sp>
      <p:sp>
        <p:nvSpPr>
          <p:cNvPr id="8" name="TextBox 3"/>
          <p:cNvSpPr txBox="1">
            <a:spLocks noChangeArrowheads="1"/>
          </p:cNvSpPr>
          <p:nvPr/>
        </p:nvSpPr>
        <p:spPr bwMode="auto">
          <a:xfrm>
            <a:off x="570404" y="1177751"/>
            <a:ext cx="7291387" cy="559769"/>
          </a:xfrm>
          <a:prstGeom prst="rect">
            <a:avLst/>
          </a:prstGeom>
          <a:noFill/>
          <a:ln w="9525">
            <a:noFill/>
            <a:miter lim="800000"/>
            <a:headEnd/>
            <a:tailEnd/>
          </a:ln>
        </p:spPr>
        <p:txBody>
          <a:bodyPr>
            <a:spAutoFit/>
          </a:bodyPr>
          <a:lstStyle/>
          <a:p>
            <a:pPr eaLnBrk="1" hangingPunct="1">
              <a:lnSpc>
                <a:spcPct val="150000"/>
              </a:lnSpc>
            </a:pPr>
            <a:r>
              <a:rPr lang="en-US" altLang="zh-CN" sz="2400" b="1" dirty="0" smtClean="0">
                <a:solidFill>
                  <a:srgbClr val="FF9300"/>
                </a:solidFill>
                <a:latin typeface="黑体" panose="02010609060101010101" pitchFamily="49" charset="-122"/>
                <a:ea typeface="黑体" panose="02010609060101010101" pitchFamily="49" charset="-122"/>
              </a:rPr>
              <a:t>2</a:t>
            </a:r>
            <a:r>
              <a:rPr lang="zh-CN" altLang="en-US" sz="2400" b="1" dirty="0" smtClean="0">
                <a:solidFill>
                  <a:srgbClr val="FF9300"/>
                </a:solidFill>
                <a:latin typeface="黑体" panose="02010609060101010101" pitchFamily="49" charset="-122"/>
                <a:ea typeface="黑体" panose="02010609060101010101" pitchFamily="49" charset="-122"/>
              </a:rPr>
              <a:t>、建模与表示模块</a:t>
            </a:r>
            <a:endParaRPr kumimoji="1" lang="zh-CN" altLang="en-US" sz="2400" b="1" dirty="0">
              <a:solidFill>
                <a:srgbClr val="FF9300"/>
              </a:solidFill>
              <a:latin typeface="黑体" panose="02010609060101010101" pitchFamily="49" charset="-122"/>
              <a:ea typeface="黑体" panose="02010609060101010101" pitchFamily="49" charset="-122"/>
            </a:endParaRPr>
          </a:p>
        </p:txBody>
      </p:sp>
      <p:grpSp>
        <p:nvGrpSpPr>
          <p:cNvPr id="33" name="组合 32"/>
          <p:cNvGrpSpPr>
            <a:grpSpLocks/>
          </p:cNvGrpSpPr>
          <p:nvPr/>
        </p:nvGrpSpPr>
        <p:grpSpPr bwMode="auto">
          <a:xfrm>
            <a:off x="661780" y="2254519"/>
            <a:ext cx="7120598" cy="1423420"/>
            <a:chOff x="458199" y="1759788"/>
            <a:chExt cx="4120114" cy="2528440"/>
          </a:xfrm>
        </p:grpSpPr>
        <p:sp>
          <p:nvSpPr>
            <p:cNvPr id="34" name="矩形 33"/>
            <p:cNvSpPr/>
            <p:nvPr/>
          </p:nvSpPr>
          <p:spPr>
            <a:xfrm>
              <a:off x="490280" y="1759788"/>
              <a:ext cx="4088033" cy="252844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35" name="矩形 34"/>
            <p:cNvSpPr/>
            <p:nvPr/>
          </p:nvSpPr>
          <p:spPr>
            <a:xfrm>
              <a:off x="490280" y="1759788"/>
              <a:ext cx="4088033" cy="77773"/>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6" name="任意多边形 35"/>
            <p:cNvSpPr/>
            <p:nvPr/>
          </p:nvSpPr>
          <p:spPr>
            <a:xfrm>
              <a:off x="490280" y="1837561"/>
              <a:ext cx="4088033" cy="576161"/>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7" name="矩形 36"/>
            <p:cNvSpPr/>
            <p:nvPr/>
          </p:nvSpPr>
          <p:spPr>
            <a:xfrm>
              <a:off x="557498" y="2348647"/>
              <a:ext cx="3919989" cy="1476111"/>
            </a:xfrm>
            <a:prstGeom prst="rect">
              <a:avLst/>
            </a:prstGeom>
          </p:spPr>
          <p:txBody>
            <a:bodyPr>
              <a:spAutoFit/>
            </a:bodyPr>
            <a:lstStyle/>
            <a:p>
              <a:pPr marL="342900" indent="-342900">
                <a:lnSpc>
                  <a:spcPct val="120000"/>
                </a:lnSpc>
                <a:buClr>
                  <a:srgbClr val="FF9300"/>
                </a:buClr>
                <a:buFont typeface="Wingdings" panose="05000000000000000000" pitchFamily="2" charset="2"/>
                <a:buChar char="n"/>
              </a:pPr>
              <a:r>
                <a:rPr lang="zh-TW" altLang="zh-CN" sz="2000" dirty="0" smtClean="0">
                  <a:solidFill>
                    <a:schemeClr val="tx1">
                      <a:lumMod val="65000"/>
                      <a:lumOff val="35000"/>
                    </a:schemeClr>
                  </a:solidFill>
                  <a:latin typeface="微软雅黑" panose="020B0503020204020204" pitchFamily="34" charset="-122"/>
                  <a:ea typeface="微软雅黑" panose="020B0503020204020204" pitchFamily="34" charset="-122"/>
                </a:rPr>
                <a:t>研究</a:t>
              </a:r>
              <a:r>
                <a:rPr lang="zh-TW" altLang="zh-CN" sz="2000" dirty="0">
                  <a:solidFill>
                    <a:schemeClr val="tx1">
                      <a:lumMod val="65000"/>
                      <a:lumOff val="35000"/>
                    </a:schemeClr>
                  </a:solidFill>
                  <a:latin typeface="微软雅黑" panose="020B0503020204020204" pitchFamily="34" charset="-122"/>
                  <a:ea typeface="微软雅黑" panose="020B0503020204020204" pitchFamily="34" charset="-122"/>
                </a:rPr>
                <a:t>如何用</a:t>
              </a:r>
              <a:r>
                <a:rPr lang="zh-TW" altLang="zh-CN" sz="2000" dirty="0">
                  <a:solidFill>
                    <a:srgbClr val="FF0000"/>
                  </a:solidFill>
                  <a:latin typeface="微软雅黑" panose="020B0503020204020204" pitchFamily="34" charset="-122"/>
                  <a:ea typeface="微软雅黑" panose="020B0503020204020204" pitchFamily="34" charset="-122"/>
                </a:rPr>
                <a:t>图形方式</a:t>
              </a:r>
              <a:r>
                <a:rPr lang="zh-TW" altLang="zh-CN" sz="2000" dirty="0">
                  <a:solidFill>
                    <a:schemeClr val="tx1">
                      <a:lumMod val="65000"/>
                      <a:lumOff val="35000"/>
                    </a:schemeClr>
                  </a:solidFill>
                  <a:latin typeface="微软雅黑" panose="020B0503020204020204" pitchFamily="34" charset="-122"/>
                  <a:ea typeface="微软雅黑" panose="020B0503020204020204" pitchFamily="34" charset="-122"/>
                </a:rPr>
                <a:t>表示现实或虚拟世界中的对象与信息，如一座房子、一辆汽车、一个电影角色等</a:t>
              </a: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a:t>
              </a:r>
              <a:endParaRPr lang="en-US" altLang="zh-CN" sz="2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8" name="文本框 3"/>
            <p:cNvSpPr txBox="1"/>
            <p:nvPr/>
          </p:nvSpPr>
          <p:spPr>
            <a:xfrm>
              <a:off x="458199" y="1843911"/>
              <a:ext cx="373979" cy="656049"/>
            </a:xfrm>
            <a:prstGeom prst="rect">
              <a:avLst/>
            </a:prstGeom>
            <a:noFill/>
          </p:spPr>
          <p:txBody>
            <a:bodyPr wrap="none">
              <a:spAutoFit/>
            </a:bodyPr>
            <a:lstStyle/>
            <a:p>
              <a:pPr eaLnBrk="1" fontAlgn="auto" hangingPunct="1">
                <a:spcBef>
                  <a:spcPts val="0"/>
                </a:spcBef>
                <a:spcAft>
                  <a:spcPts val="0"/>
                </a:spcAft>
                <a:defRPr/>
              </a:pPr>
              <a:r>
                <a:rPr lang="zh-CN" altLang="en-US" b="1" kern="0" dirty="0" smtClean="0">
                  <a:solidFill>
                    <a:schemeClr val="tx1">
                      <a:lumMod val="75000"/>
                      <a:lumOff val="25000"/>
                    </a:schemeClr>
                  </a:solidFill>
                  <a:latin typeface="微软雅黑" pitchFamily="34" charset="-122"/>
                  <a:ea typeface="微软雅黑" pitchFamily="34" charset="-122"/>
                </a:rPr>
                <a:t>概念</a:t>
              </a:r>
              <a:endParaRPr lang="zh-CN" altLang="en-US" b="1" kern="0" dirty="0">
                <a:solidFill>
                  <a:schemeClr val="tx1">
                    <a:lumMod val="75000"/>
                    <a:lumOff val="25000"/>
                  </a:schemeClr>
                </a:solidFill>
                <a:latin typeface="微软雅黑" pitchFamily="34" charset="-122"/>
                <a:ea typeface="微软雅黑" pitchFamily="34" charset="-122"/>
              </a:endParaRPr>
            </a:p>
          </p:txBody>
        </p:sp>
      </p:grpSp>
      <p:grpSp>
        <p:nvGrpSpPr>
          <p:cNvPr id="39" name="组合 38"/>
          <p:cNvGrpSpPr>
            <a:grpSpLocks/>
          </p:cNvGrpSpPr>
          <p:nvPr/>
        </p:nvGrpSpPr>
        <p:grpSpPr bwMode="auto">
          <a:xfrm>
            <a:off x="652462" y="3962087"/>
            <a:ext cx="7129916" cy="2051700"/>
            <a:chOff x="458199" y="1759788"/>
            <a:chExt cx="4120114" cy="2528440"/>
          </a:xfrm>
        </p:grpSpPr>
        <p:sp>
          <p:nvSpPr>
            <p:cNvPr id="40" name="矩形 39"/>
            <p:cNvSpPr/>
            <p:nvPr/>
          </p:nvSpPr>
          <p:spPr>
            <a:xfrm>
              <a:off x="490280" y="1759788"/>
              <a:ext cx="4088033" cy="252844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41" name="矩形 40"/>
            <p:cNvSpPr/>
            <p:nvPr/>
          </p:nvSpPr>
          <p:spPr>
            <a:xfrm>
              <a:off x="490280" y="1759788"/>
              <a:ext cx="4088033" cy="77773"/>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2" name="任意多边形 41"/>
            <p:cNvSpPr/>
            <p:nvPr/>
          </p:nvSpPr>
          <p:spPr>
            <a:xfrm>
              <a:off x="490280" y="1837561"/>
              <a:ext cx="4088032" cy="576161"/>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3" name="矩形 42"/>
            <p:cNvSpPr/>
            <p:nvPr/>
          </p:nvSpPr>
          <p:spPr>
            <a:xfrm>
              <a:off x="557498" y="2348647"/>
              <a:ext cx="3919989" cy="1934392"/>
            </a:xfrm>
            <a:prstGeom prst="rect">
              <a:avLst/>
            </a:prstGeom>
          </p:spPr>
          <p:txBody>
            <a:bodyPr>
              <a:spAutoFit/>
            </a:bodyPr>
            <a:lstStyle/>
            <a:p>
              <a:pPr marL="342900" indent="-342900">
                <a:lnSpc>
                  <a:spcPct val="120000"/>
                </a:lnSpc>
                <a:buClr>
                  <a:srgbClr val="FF9300"/>
                </a:buClr>
                <a:buFont typeface="Wingdings" panose="05000000000000000000" pitchFamily="2" charset="2"/>
                <a:buChar char="n"/>
              </a:pPr>
              <a:r>
                <a:rPr lang="zh-TW" altLang="zh-CN" sz="2000" dirty="0" smtClean="0">
                  <a:solidFill>
                    <a:srgbClr val="FF0000"/>
                  </a:solidFill>
                  <a:latin typeface="微软雅黑" panose="020B0503020204020204" pitchFamily="34" charset="-122"/>
                  <a:ea typeface="微软雅黑" panose="020B0503020204020204" pitchFamily="34" charset="-122"/>
                </a:rPr>
                <a:t>模型</a:t>
              </a:r>
              <a:r>
                <a:rPr lang="zh-TW" altLang="zh-CN" sz="2000" dirty="0">
                  <a:solidFill>
                    <a:schemeClr val="tx1">
                      <a:lumMod val="65000"/>
                      <a:lumOff val="35000"/>
                    </a:schemeClr>
                  </a:solidFill>
                  <a:latin typeface="微软雅黑" panose="020B0503020204020204" pitchFamily="34" charset="-122"/>
                  <a:ea typeface="微软雅黑" panose="020B0503020204020204" pitchFamily="34" charset="-122"/>
                </a:rPr>
                <a:t>在外部显示上通常以点、线、面、体等各种几何元素及它们的组合来表现，而在计算机内部则是通过坐标、连接关系所对应的</a:t>
              </a:r>
              <a:r>
                <a:rPr lang="zh-TW" altLang="zh-CN" sz="2000" dirty="0">
                  <a:solidFill>
                    <a:srgbClr val="FF0000"/>
                  </a:solidFill>
                  <a:latin typeface="微软雅黑" panose="020B0503020204020204" pitchFamily="34" charset="-122"/>
                  <a:ea typeface="微软雅黑" panose="020B0503020204020204" pitchFamily="34" charset="-122"/>
                </a:rPr>
                <a:t>几何信息</a:t>
              </a:r>
              <a:r>
                <a:rPr lang="zh-TW" altLang="zh-CN" sz="2000" dirty="0">
                  <a:solidFill>
                    <a:schemeClr val="tx1">
                      <a:lumMod val="65000"/>
                      <a:lumOff val="35000"/>
                    </a:schemeClr>
                  </a:solidFill>
                  <a:latin typeface="微软雅黑" panose="020B0503020204020204" pitchFamily="34" charset="-122"/>
                  <a:ea typeface="微软雅黑" panose="020B0503020204020204" pitchFamily="34" charset="-122"/>
                </a:rPr>
                <a:t>与</a:t>
              </a:r>
              <a:r>
                <a:rPr lang="zh-TW" altLang="zh-CN" sz="2000" dirty="0">
                  <a:solidFill>
                    <a:srgbClr val="FF0000"/>
                  </a:solidFill>
                  <a:latin typeface="微软雅黑" panose="020B0503020204020204" pitchFamily="34" charset="-122"/>
                  <a:ea typeface="微软雅黑" panose="020B0503020204020204" pitchFamily="34" charset="-122"/>
                </a:rPr>
                <a:t>拓扑信息</a:t>
              </a:r>
              <a:r>
                <a:rPr lang="zh-TW" altLang="zh-CN" sz="2000" dirty="0">
                  <a:solidFill>
                    <a:schemeClr val="tx1">
                      <a:lumMod val="65000"/>
                      <a:lumOff val="35000"/>
                    </a:schemeClr>
                  </a:solidFill>
                  <a:latin typeface="微软雅黑" panose="020B0503020204020204" pitchFamily="34" charset="-122"/>
                  <a:ea typeface="微软雅黑" panose="020B0503020204020204" pitchFamily="34" charset="-122"/>
                </a:rPr>
                <a:t>来表示</a:t>
              </a: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。（第七章）</a:t>
              </a:r>
              <a:endParaRPr lang="en-US" altLang="zh-CN" sz="2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4" name="文本框 3"/>
            <p:cNvSpPr txBox="1"/>
            <p:nvPr/>
          </p:nvSpPr>
          <p:spPr>
            <a:xfrm>
              <a:off x="458199" y="1843912"/>
              <a:ext cx="373491" cy="455151"/>
            </a:xfrm>
            <a:prstGeom prst="rect">
              <a:avLst/>
            </a:prstGeom>
            <a:noFill/>
          </p:spPr>
          <p:txBody>
            <a:bodyPr wrap="none">
              <a:spAutoFit/>
            </a:bodyPr>
            <a:lstStyle/>
            <a:p>
              <a:pPr eaLnBrk="1" fontAlgn="auto" hangingPunct="1">
                <a:spcBef>
                  <a:spcPts val="0"/>
                </a:spcBef>
                <a:spcAft>
                  <a:spcPts val="0"/>
                </a:spcAft>
                <a:defRPr/>
              </a:pPr>
              <a:r>
                <a:rPr lang="zh-CN" altLang="en-US" b="1" kern="0" dirty="0" smtClean="0">
                  <a:solidFill>
                    <a:schemeClr val="tx1">
                      <a:lumMod val="75000"/>
                      <a:lumOff val="25000"/>
                    </a:schemeClr>
                  </a:solidFill>
                  <a:latin typeface="微软雅黑" pitchFamily="34" charset="-122"/>
                  <a:ea typeface="微软雅黑" pitchFamily="34" charset="-122"/>
                </a:rPr>
                <a:t>表示</a:t>
              </a:r>
              <a:endParaRPr lang="zh-CN" altLang="en-US" b="1" kern="0" dirty="0">
                <a:solidFill>
                  <a:schemeClr val="tx1">
                    <a:lumMod val="75000"/>
                    <a:lumOff val="25000"/>
                  </a:schemeClr>
                </a:solidFill>
                <a:latin typeface="微软雅黑" pitchFamily="34" charset="-122"/>
                <a:ea typeface="微软雅黑" pitchFamily="34" charset="-122"/>
              </a:endParaRPr>
            </a:p>
          </p:txBody>
        </p:sp>
      </p:grpSp>
    </p:spTree>
    <p:extLst>
      <p:ext uri="{BB962C8B-B14F-4D97-AF65-F5344CB8AC3E}">
        <p14:creationId xmlns:p14="http://schemas.microsoft.com/office/powerpoint/2010/main" val="3382884108"/>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p:cTn id="7" dur="500" fill="hold"/>
                                        <p:tgtEl>
                                          <p:spTgt spid="33"/>
                                        </p:tgtEl>
                                        <p:attrNameLst>
                                          <p:attrName>ppt_w</p:attrName>
                                        </p:attrNameLst>
                                      </p:cBhvr>
                                      <p:tavLst>
                                        <p:tav tm="0">
                                          <p:val>
                                            <p:fltVal val="0"/>
                                          </p:val>
                                        </p:tav>
                                        <p:tav tm="100000">
                                          <p:val>
                                            <p:strVal val="#ppt_w"/>
                                          </p:val>
                                        </p:tav>
                                      </p:tavLst>
                                    </p:anim>
                                    <p:anim calcmode="lin" valueType="num">
                                      <p:cBhvr>
                                        <p:cTn id="8" dur="500" fill="hold"/>
                                        <p:tgtEl>
                                          <p:spTgt spid="33"/>
                                        </p:tgtEl>
                                        <p:attrNameLst>
                                          <p:attrName>ppt_h</p:attrName>
                                        </p:attrNameLst>
                                      </p:cBhvr>
                                      <p:tavLst>
                                        <p:tav tm="0">
                                          <p:val>
                                            <p:fltVal val="0"/>
                                          </p:val>
                                        </p:tav>
                                        <p:tav tm="100000">
                                          <p:val>
                                            <p:strVal val="#ppt_h"/>
                                          </p:val>
                                        </p:tav>
                                      </p:tavLst>
                                    </p:anim>
                                    <p:anim calcmode="lin" valueType="num">
                                      <p:cBhvr>
                                        <p:cTn id="9" dur="500" fill="hold"/>
                                        <p:tgtEl>
                                          <p:spTgt spid="33"/>
                                        </p:tgtEl>
                                        <p:attrNameLst>
                                          <p:attrName>ppt_x</p:attrName>
                                        </p:attrNameLst>
                                      </p:cBhvr>
                                      <p:tavLst>
                                        <p:tav tm="0">
                                          <p:val>
                                            <p:fltVal val="0.5"/>
                                          </p:val>
                                        </p:tav>
                                        <p:tav tm="100000">
                                          <p:val>
                                            <p:strVal val="#ppt_x"/>
                                          </p:val>
                                        </p:tav>
                                      </p:tavLst>
                                    </p:anim>
                                    <p:anim calcmode="lin" valueType="num">
                                      <p:cBhvr>
                                        <p:cTn id="10" dur="500" fill="hold"/>
                                        <p:tgtEl>
                                          <p:spTgt spid="33"/>
                                        </p:tgtEl>
                                        <p:attrNameLst>
                                          <p:attrName>ppt_y</p:attrName>
                                        </p:attrNameLst>
                                      </p:cBhvr>
                                      <p:tavLst>
                                        <p:tav tm="0">
                                          <p:val>
                                            <p:fltVal val="0.5"/>
                                          </p:val>
                                        </p:tav>
                                        <p:tav tm="100000">
                                          <p:val>
                                            <p:strVal val="#ppt_y"/>
                                          </p:val>
                                        </p:tav>
                                      </p:tavLst>
                                    </p:anim>
                                  </p:childTnLst>
                                </p:cTn>
                              </p:par>
                            </p:childTnLst>
                          </p:cTn>
                        </p:par>
                        <p:par>
                          <p:cTn id="11" fill="hold">
                            <p:stCondLst>
                              <p:cond delay="500"/>
                            </p:stCondLst>
                            <p:childTnLst>
                              <p:par>
                                <p:cTn id="12" presetID="23" presetClass="entr" presetSubtype="528" fill="hold" nodeType="afterEffect">
                                  <p:stCondLst>
                                    <p:cond delay="0"/>
                                  </p:stCondLst>
                                  <p:childTnLst>
                                    <p:set>
                                      <p:cBhvr>
                                        <p:cTn id="13" dur="1" fill="hold">
                                          <p:stCondLst>
                                            <p:cond delay="0"/>
                                          </p:stCondLst>
                                        </p:cTn>
                                        <p:tgtEl>
                                          <p:spTgt spid="39"/>
                                        </p:tgtEl>
                                        <p:attrNameLst>
                                          <p:attrName>style.visibility</p:attrName>
                                        </p:attrNameLst>
                                      </p:cBhvr>
                                      <p:to>
                                        <p:strVal val="visible"/>
                                      </p:to>
                                    </p:set>
                                    <p:anim calcmode="lin" valueType="num">
                                      <p:cBhvr>
                                        <p:cTn id="14" dur="500" fill="hold"/>
                                        <p:tgtEl>
                                          <p:spTgt spid="39"/>
                                        </p:tgtEl>
                                        <p:attrNameLst>
                                          <p:attrName>ppt_w</p:attrName>
                                        </p:attrNameLst>
                                      </p:cBhvr>
                                      <p:tavLst>
                                        <p:tav tm="0">
                                          <p:val>
                                            <p:fltVal val="0"/>
                                          </p:val>
                                        </p:tav>
                                        <p:tav tm="100000">
                                          <p:val>
                                            <p:strVal val="#ppt_w"/>
                                          </p:val>
                                        </p:tav>
                                      </p:tavLst>
                                    </p:anim>
                                    <p:anim calcmode="lin" valueType="num">
                                      <p:cBhvr>
                                        <p:cTn id="15" dur="500" fill="hold"/>
                                        <p:tgtEl>
                                          <p:spTgt spid="39"/>
                                        </p:tgtEl>
                                        <p:attrNameLst>
                                          <p:attrName>ppt_h</p:attrName>
                                        </p:attrNameLst>
                                      </p:cBhvr>
                                      <p:tavLst>
                                        <p:tav tm="0">
                                          <p:val>
                                            <p:fltVal val="0"/>
                                          </p:val>
                                        </p:tav>
                                        <p:tav tm="100000">
                                          <p:val>
                                            <p:strVal val="#ppt_h"/>
                                          </p:val>
                                        </p:tav>
                                      </p:tavLst>
                                    </p:anim>
                                    <p:anim calcmode="lin" valueType="num">
                                      <p:cBhvr>
                                        <p:cTn id="16" dur="500" fill="hold"/>
                                        <p:tgtEl>
                                          <p:spTgt spid="39"/>
                                        </p:tgtEl>
                                        <p:attrNameLst>
                                          <p:attrName>ppt_x</p:attrName>
                                        </p:attrNameLst>
                                      </p:cBhvr>
                                      <p:tavLst>
                                        <p:tav tm="0">
                                          <p:val>
                                            <p:fltVal val="0.5"/>
                                          </p:val>
                                        </p:tav>
                                        <p:tav tm="100000">
                                          <p:val>
                                            <p:strVal val="#ppt_x"/>
                                          </p:val>
                                        </p:tav>
                                      </p:tavLst>
                                    </p:anim>
                                    <p:anim calcmode="lin" valueType="num">
                                      <p:cBhvr>
                                        <p:cTn id="17" dur="500" fill="hold"/>
                                        <p:tgtEl>
                                          <p:spTgt spid="39"/>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652462" y="468311"/>
            <a:ext cx="7955643" cy="646331"/>
          </a:xfrm>
          <a:prstGeom prst="rect">
            <a:avLst/>
          </a:prstGeom>
        </p:spPr>
        <p:txBody>
          <a:bodyPr wrap="square">
            <a:spAutoFit/>
          </a:bodyPr>
          <a:lstStyle/>
          <a:p>
            <a:pPr lvl="0"/>
            <a:r>
              <a:rPr lang="zh-CN" altLang="en-US" sz="3600" b="1" dirty="0">
                <a:latin typeface="Tahoma" panose="020B0604030504040204" pitchFamily="34" charset="0"/>
                <a:ea typeface="宋体" pitchFamily="2" charset="-122"/>
                <a:cs typeface="Tahoma" panose="020B0604030504040204" pitchFamily="34" charset="0"/>
              </a:rPr>
              <a:t>§</a:t>
            </a:r>
            <a:r>
              <a:rPr lang="en-US" altLang="zh-CN" sz="3600" b="1" dirty="0" smtClean="0">
                <a:latin typeface="黑体" panose="02010609060101010101" pitchFamily="49" charset="-122"/>
                <a:ea typeface="黑体" panose="02010609060101010101" pitchFamily="49" charset="-122"/>
              </a:rPr>
              <a:t>1.2 </a:t>
            </a:r>
            <a:r>
              <a:rPr lang="zh-CN" altLang="en-US" sz="3600" b="1" dirty="0">
                <a:latin typeface="黑体" panose="02010609060101010101" pitchFamily="49" charset="-122"/>
                <a:ea typeface="黑体" panose="02010609060101010101" pitchFamily="49" charset="-122"/>
              </a:rPr>
              <a:t>计算机图形学的内容体系</a:t>
            </a:r>
            <a:endParaRPr lang="zh-CN" altLang="en-US" sz="3600" dirty="0">
              <a:latin typeface="黑体" panose="02010609060101010101" pitchFamily="49" charset="-122"/>
              <a:ea typeface="黑体" panose="02010609060101010101" pitchFamily="49" charset="-122"/>
            </a:endParaRPr>
          </a:p>
        </p:txBody>
      </p:sp>
      <p:sp>
        <p:nvSpPr>
          <p:cNvPr id="8" name="TextBox 3"/>
          <p:cNvSpPr txBox="1">
            <a:spLocks noChangeArrowheads="1"/>
          </p:cNvSpPr>
          <p:nvPr/>
        </p:nvSpPr>
        <p:spPr bwMode="auto">
          <a:xfrm>
            <a:off x="490990" y="1177751"/>
            <a:ext cx="7291387" cy="559769"/>
          </a:xfrm>
          <a:prstGeom prst="rect">
            <a:avLst/>
          </a:prstGeom>
          <a:noFill/>
          <a:ln w="9525">
            <a:noFill/>
            <a:miter lim="800000"/>
            <a:headEnd/>
            <a:tailEnd/>
          </a:ln>
        </p:spPr>
        <p:txBody>
          <a:bodyPr>
            <a:spAutoFit/>
          </a:bodyPr>
          <a:lstStyle/>
          <a:p>
            <a:pPr eaLnBrk="1" hangingPunct="1">
              <a:lnSpc>
                <a:spcPct val="150000"/>
              </a:lnSpc>
            </a:pPr>
            <a:r>
              <a:rPr lang="en-US" altLang="zh-CN" sz="2400" b="1" dirty="0" smtClean="0">
                <a:solidFill>
                  <a:srgbClr val="FF9300"/>
                </a:solidFill>
                <a:latin typeface="黑体" panose="02010609060101010101" pitchFamily="49" charset="-122"/>
                <a:ea typeface="黑体" panose="02010609060101010101" pitchFamily="49" charset="-122"/>
              </a:rPr>
              <a:t>3</a:t>
            </a:r>
            <a:r>
              <a:rPr lang="zh-CN" altLang="en-US" sz="2400" b="1" dirty="0" smtClean="0">
                <a:solidFill>
                  <a:srgbClr val="FF9300"/>
                </a:solidFill>
                <a:latin typeface="黑体" panose="02010609060101010101" pitchFamily="49" charset="-122"/>
                <a:ea typeface="黑体" panose="02010609060101010101" pitchFamily="49" charset="-122"/>
              </a:rPr>
              <a:t>、绘制模块</a:t>
            </a:r>
            <a:endParaRPr kumimoji="1" lang="zh-CN" altLang="en-US" sz="2400" b="1" dirty="0">
              <a:solidFill>
                <a:srgbClr val="FF9300"/>
              </a:solidFill>
              <a:latin typeface="黑体" panose="02010609060101010101" pitchFamily="49" charset="-122"/>
              <a:ea typeface="黑体" panose="02010609060101010101" pitchFamily="49" charset="-122"/>
            </a:endParaRPr>
          </a:p>
        </p:txBody>
      </p:sp>
      <p:grpSp>
        <p:nvGrpSpPr>
          <p:cNvPr id="33" name="组合 32"/>
          <p:cNvGrpSpPr>
            <a:grpSpLocks/>
          </p:cNvGrpSpPr>
          <p:nvPr/>
        </p:nvGrpSpPr>
        <p:grpSpPr bwMode="auto">
          <a:xfrm>
            <a:off x="661780" y="2254519"/>
            <a:ext cx="7120598" cy="1423420"/>
            <a:chOff x="458199" y="1759788"/>
            <a:chExt cx="4120114" cy="2528440"/>
          </a:xfrm>
        </p:grpSpPr>
        <p:sp>
          <p:nvSpPr>
            <p:cNvPr id="34" name="矩形 33"/>
            <p:cNvSpPr/>
            <p:nvPr/>
          </p:nvSpPr>
          <p:spPr>
            <a:xfrm>
              <a:off x="490280" y="1759788"/>
              <a:ext cx="4088033" cy="252844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35" name="矩形 34"/>
            <p:cNvSpPr/>
            <p:nvPr/>
          </p:nvSpPr>
          <p:spPr>
            <a:xfrm>
              <a:off x="490280" y="1759788"/>
              <a:ext cx="4088033" cy="77773"/>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6" name="任意多边形 35"/>
            <p:cNvSpPr/>
            <p:nvPr/>
          </p:nvSpPr>
          <p:spPr>
            <a:xfrm>
              <a:off x="490280" y="1837561"/>
              <a:ext cx="4088033" cy="576161"/>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7" name="矩形 36"/>
            <p:cNvSpPr/>
            <p:nvPr/>
          </p:nvSpPr>
          <p:spPr>
            <a:xfrm>
              <a:off x="557498" y="2348647"/>
              <a:ext cx="3919989" cy="1476111"/>
            </a:xfrm>
            <a:prstGeom prst="rect">
              <a:avLst/>
            </a:prstGeom>
          </p:spPr>
          <p:txBody>
            <a:bodyPr>
              <a:spAutoFit/>
            </a:bodyPr>
            <a:lstStyle/>
            <a:p>
              <a:pPr marL="342900" indent="-342900">
                <a:lnSpc>
                  <a:spcPct val="120000"/>
                </a:lnSpc>
                <a:buClr>
                  <a:srgbClr val="FF9300"/>
                </a:buClr>
                <a:buFont typeface="Wingdings" panose="05000000000000000000" pitchFamily="2" charset="2"/>
                <a:buChar char="n"/>
              </a:pP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将</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计算机中对象的数字几何模型转换为</a:t>
              </a:r>
              <a:r>
                <a:rPr lang="zh-CN" altLang="en-US" sz="2000" dirty="0">
                  <a:solidFill>
                    <a:srgbClr val="FF0000"/>
                  </a:solidFill>
                  <a:latin typeface="微软雅黑" panose="020B0503020204020204" pitchFamily="34" charset="-122"/>
                  <a:ea typeface="微软雅黑" panose="020B0503020204020204" pitchFamily="34" charset="-122"/>
                </a:rPr>
                <a:t>直观形象</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的图形或图像形式，是数字几何模型的视觉可视化过程。</a:t>
              </a:r>
            </a:p>
          </p:txBody>
        </p:sp>
        <p:sp>
          <p:nvSpPr>
            <p:cNvPr id="38" name="文本框 3"/>
            <p:cNvSpPr txBox="1"/>
            <p:nvPr/>
          </p:nvSpPr>
          <p:spPr>
            <a:xfrm>
              <a:off x="458199" y="1843911"/>
              <a:ext cx="373979" cy="656049"/>
            </a:xfrm>
            <a:prstGeom prst="rect">
              <a:avLst/>
            </a:prstGeom>
            <a:noFill/>
          </p:spPr>
          <p:txBody>
            <a:bodyPr wrap="none">
              <a:spAutoFit/>
            </a:bodyPr>
            <a:lstStyle/>
            <a:p>
              <a:pPr eaLnBrk="1" fontAlgn="auto" hangingPunct="1">
                <a:spcBef>
                  <a:spcPts val="0"/>
                </a:spcBef>
                <a:spcAft>
                  <a:spcPts val="0"/>
                </a:spcAft>
                <a:defRPr/>
              </a:pPr>
              <a:r>
                <a:rPr lang="zh-CN" altLang="en-US" b="1" kern="0" dirty="0" smtClean="0">
                  <a:solidFill>
                    <a:schemeClr val="tx1">
                      <a:lumMod val="75000"/>
                      <a:lumOff val="25000"/>
                    </a:schemeClr>
                  </a:solidFill>
                  <a:latin typeface="微软雅黑" pitchFamily="34" charset="-122"/>
                  <a:ea typeface="微软雅黑" pitchFamily="34" charset="-122"/>
                </a:rPr>
                <a:t>概念</a:t>
              </a:r>
              <a:endParaRPr lang="zh-CN" altLang="en-US" b="1" kern="0" dirty="0">
                <a:solidFill>
                  <a:schemeClr val="tx1">
                    <a:lumMod val="75000"/>
                    <a:lumOff val="25000"/>
                  </a:schemeClr>
                </a:solidFill>
                <a:latin typeface="微软雅黑" pitchFamily="34" charset="-122"/>
                <a:ea typeface="微软雅黑" pitchFamily="34" charset="-122"/>
              </a:endParaRPr>
            </a:p>
          </p:txBody>
        </p:sp>
      </p:grpSp>
      <p:grpSp>
        <p:nvGrpSpPr>
          <p:cNvPr id="39" name="组合 38"/>
          <p:cNvGrpSpPr>
            <a:grpSpLocks/>
          </p:cNvGrpSpPr>
          <p:nvPr/>
        </p:nvGrpSpPr>
        <p:grpSpPr bwMode="auto">
          <a:xfrm>
            <a:off x="652462" y="3962087"/>
            <a:ext cx="7129916" cy="2051700"/>
            <a:chOff x="458199" y="1759788"/>
            <a:chExt cx="4120114" cy="2528440"/>
          </a:xfrm>
        </p:grpSpPr>
        <p:sp>
          <p:nvSpPr>
            <p:cNvPr id="40" name="矩形 39"/>
            <p:cNvSpPr/>
            <p:nvPr/>
          </p:nvSpPr>
          <p:spPr>
            <a:xfrm>
              <a:off x="490280" y="1759788"/>
              <a:ext cx="4088033" cy="252844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41" name="矩形 40"/>
            <p:cNvSpPr/>
            <p:nvPr/>
          </p:nvSpPr>
          <p:spPr>
            <a:xfrm>
              <a:off x="490280" y="1759788"/>
              <a:ext cx="4088033" cy="77773"/>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2" name="任意多边形 41"/>
            <p:cNvSpPr/>
            <p:nvPr/>
          </p:nvSpPr>
          <p:spPr>
            <a:xfrm>
              <a:off x="490280" y="1837561"/>
              <a:ext cx="4088032" cy="576161"/>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3" name="矩形 42"/>
            <p:cNvSpPr/>
            <p:nvPr/>
          </p:nvSpPr>
          <p:spPr>
            <a:xfrm>
              <a:off x="557498" y="2348647"/>
              <a:ext cx="3919989" cy="1934392"/>
            </a:xfrm>
            <a:prstGeom prst="rect">
              <a:avLst/>
            </a:prstGeom>
          </p:spPr>
          <p:txBody>
            <a:bodyPr>
              <a:spAutoFit/>
            </a:bodyPr>
            <a:lstStyle/>
            <a:p>
              <a:pPr marL="342900" indent="-342900">
                <a:lnSpc>
                  <a:spcPct val="120000"/>
                </a:lnSpc>
                <a:buClr>
                  <a:srgbClr val="FF9300"/>
                </a:buClr>
                <a:buFont typeface="Wingdings" panose="05000000000000000000" pitchFamily="2" charset="2"/>
                <a:buChar char="n"/>
              </a:pPr>
              <a:r>
                <a:rPr lang="zh-CN" altLang="en-US" sz="2000" b="1" dirty="0">
                  <a:solidFill>
                    <a:schemeClr val="tx1">
                      <a:lumMod val="65000"/>
                      <a:lumOff val="35000"/>
                    </a:schemeClr>
                  </a:solidFill>
                  <a:latin typeface="黑体" panose="02010609060101010101" pitchFamily="49" charset="-122"/>
                  <a:ea typeface="黑体" panose="02010609060101010101" pitchFamily="49" charset="-122"/>
                </a:rPr>
                <a:t>（</a:t>
              </a:r>
              <a:r>
                <a:rPr lang="en-US" altLang="zh-CN" sz="2000" b="1" dirty="0">
                  <a:solidFill>
                    <a:schemeClr val="tx1">
                      <a:lumMod val="65000"/>
                      <a:lumOff val="35000"/>
                    </a:schemeClr>
                  </a:solidFill>
                  <a:latin typeface="黑体" panose="02010609060101010101" pitchFamily="49" charset="-122"/>
                  <a:ea typeface="黑体" panose="02010609060101010101" pitchFamily="49" charset="-122"/>
                </a:rPr>
                <a:t>1</a:t>
              </a:r>
              <a:r>
                <a:rPr lang="zh-CN" altLang="en-US" sz="2000" b="1" dirty="0">
                  <a:solidFill>
                    <a:schemeClr val="tx1">
                      <a:lumMod val="65000"/>
                      <a:lumOff val="35000"/>
                    </a:schemeClr>
                  </a:solidFill>
                  <a:latin typeface="黑体" panose="02010609060101010101" pitchFamily="49" charset="-122"/>
                  <a:ea typeface="黑体" panose="02010609060101010101" pitchFamily="49" charset="-122"/>
                </a:rPr>
                <a:t>）</a:t>
              </a:r>
              <a:r>
                <a:rPr lang="zh-CN" altLang="en-US" sz="2000" b="1" dirty="0" smtClean="0">
                  <a:solidFill>
                    <a:schemeClr val="tx1">
                      <a:lumMod val="65000"/>
                      <a:lumOff val="35000"/>
                    </a:schemeClr>
                  </a:solidFill>
                  <a:latin typeface="黑体" panose="02010609060101010101" pitchFamily="49" charset="-122"/>
                  <a:ea typeface="黑体" panose="02010609060101010101" pitchFamily="49" charset="-122"/>
                </a:rPr>
                <a:t>应用程序：</a:t>
              </a: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给图形系统提供几何模型信息</a:t>
              </a: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endParaRPr>
            </a:p>
            <a:p>
              <a:pPr marL="342900" indent="-342900">
                <a:lnSpc>
                  <a:spcPct val="120000"/>
                </a:lnSpc>
                <a:buClr>
                  <a:srgbClr val="FF9300"/>
                </a:buClr>
                <a:buFont typeface="Wingdings" panose="05000000000000000000" pitchFamily="2" charset="2"/>
                <a:buChar char="n"/>
              </a:pPr>
              <a:r>
                <a:rPr lang="zh-CN" altLang="en-US" sz="2000" b="1" dirty="0">
                  <a:solidFill>
                    <a:schemeClr val="tx1">
                      <a:lumMod val="65000"/>
                      <a:lumOff val="35000"/>
                    </a:schemeClr>
                  </a:solidFill>
                  <a:latin typeface="黑体" panose="02010609060101010101" pitchFamily="49" charset="-122"/>
                  <a:ea typeface="黑体" panose="02010609060101010101" pitchFamily="49" charset="-122"/>
                </a:rPr>
                <a:t>（</a:t>
              </a:r>
              <a:r>
                <a:rPr lang="en-US" altLang="zh-CN" sz="2000" b="1" dirty="0">
                  <a:solidFill>
                    <a:schemeClr val="tx1">
                      <a:lumMod val="65000"/>
                      <a:lumOff val="35000"/>
                    </a:schemeClr>
                  </a:solidFill>
                  <a:latin typeface="黑体" panose="02010609060101010101" pitchFamily="49" charset="-122"/>
                  <a:ea typeface="黑体" panose="02010609060101010101" pitchFamily="49" charset="-122"/>
                </a:rPr>
                <a:t>2</a:t>
              </a:r>
              <a:r>
                <a:rPr lang="zh-CN" altLang="en-US" sz="2000" b="1" dirty="0">
                  <a:solidFill>
                    <a:schemeClr val="tx1">
                      <a:lumMod val="65000"/>
                      <a:lumOff val="35000"/>
                    </a:schemeClr>
                  </a:solidFill>
                  <a:latin typeface="黑体" panose="02010609060101010101" pitchFamily="49" charset="-122"/>
                  <a:ea typeface="黑体" panose="02010609060101010101" pitchFamily="49" charset="-122"/>
                </a:rPr>
                <a:t>）几何</a:t>
              </a:r>
              <a:r>
                <a:rPr lang="zh-CN" altLang="en-US" sz="2000" b="1" dirty="0" smtClean="0">
                  <a:solidFill>
                    <a:schemeClr val="tx1">
                      <a:lumMod val="65000"/>
                      <a:lumOff val="35000"/>
                    </a:schemeClr>
                  </a:solidFill>
                  <a:latin typeface="黑体" panose="02010609060101010101" pitchFamily="49" charset="-122"/>
                  <a:ea typeface="黑体" panose="02010609060101010101" pitchFamily="49" charset="-122"/>
                </a:rPr>
                <a:t>处理：</a:t>
              </a: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几何图元处理（插值）、投影、裁剪</a:t>
              </a: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endParaRPr>
            </a:p>
            <a:p>
              <a:pPr marL="342900" indent="-342900">
                <a:lnSpc>
                  <a:spcPct val="120000"/>
                </a:lnSpc>
                <a:buClr>
                  <a:srgbClr val="FF9300"/>
                </a:buClr>
                <a:buFont typeface="Wingdings" panose="05000000000000000000" pitchFamily="2" charset="2"/>
                <a:buChar char="n"/>
              </a:pPr>
              <a:r>
                <a:rPr lang="zh-CN" altLang="en-US" sz="2000" b="1" dirty="0">
                  <a:solidFill>
                    <a:schemeClr val="tx1">
                      <a:lumMod val="65000"/>
                      <a:lumOff val="35000"/>
                    </a:schemeClr>
                  </a:solidFill>
                  <a:latin typeface="黑体" panose="02010609060101010101" pitchFamily="49" charset="-122"/>
                  <a:ea typeface="黑体" panose="02010609060101010101" pitchFamily="49" charset="-122"/>
                </a:rPr>
                <a:t>（</a:t>
              </a:r>
              <a:r>
                <a:rPr lang="en-US" altLang="zh-CN" sz="2000" b="1" dirty="0">
                  <a:solidFill>
                    <a:schemeClr val="tx1">
                      <a:lumMod val="65000"/>
                      <a:lumOff val="35000"/>
                    </a:schemeClr>
                  </a:solidFill>
                  <a:latin typeface="黑体" panose="02010609060101010101" pitchFamily="49" charset="-122"/>
                  <a:ea typeface="黑体" panose="02010609060101010101" pitchFamily="49" charset="-122"/>
                </a:rPr>
                <a:t>3</a:t>
              </a:r>
              <a:r>
                <a:rPr lang="zh-CN" altLang="en-US" sz="2000" b="1" dirty="0">
                  <a:solidFill>
                    <a:schemeClr val="tx1">
                      <a:lumMod val="65000"/>
                      <a:lumOff val="35000"/>
                    </a:schemeClr>
                  </a:solidFill>
                  <a:latin typeface="黑体" panose="02010609060101010101" pitchFamily="49" charset="-122"/>
                  <a:ea typeface="黑体" panose="02010609060101010101" pitchFamily="49" charset="-122"/>
                </a:rPr>
                <a:t>）像素</a:t>
              </a:r>
              <a:r>
                <a:rPr lang="zh-CN" altLang="en-US" sz="2000" b="1" dirty="0" smtClean="0">
                  <a:solidFill>
                    <a:schemeClr val="tx1">
                      <a:lumMod val="65000"/>
                      <a:lumOff val="35000"/>
                    </a:schemeClr>
                  </a:solidFill>
                  <a:latin typeface="黑体" panose="02010609060101010101" pitchFamily="49" charset="-122"/>
                  <a:ea typeface="黑体" panose="02010609060101010101" pitchFamily="49" charset="-122"/>
                </a:rPr>
                <a:t>处理：</a:t>
              </a: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光栅化、像素着色</a:t>
              </a:r>
              <a:endParaRPr lang="en-US" altLang="zh-CN" sz="20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20000"/>
                </a:lnSpc>
                <a:buClr>
                  <a:schemeClr val="accent2"/>
                </a:buClr>
              </a:pPr>
              <a:endParaRPr lang="zh-CN" altLang="en-US" sz="2000" b="1" dirty="0">
                <a:solidFill>
                  <a:schemeClr val="tx1">
                    <a:lumMod val="65000"/>
                    <a:lumOff val="35000"/>
                  </a:schemeClr>
                </a:solidFill>
                <a:latin typeface="黑体" panose="02010609060101010101" pitchFamily="49" charset="-122"/>
                <a:ea typeface="黑体" panose="02010609060101010101" pitchFamily="49" charset="-122"/>
              </a:endParaRPr>
            </a:p>
          </p:txBody>
        </p:sp>
        <p:sp>
          <p:nvSpPr>
            <p:cNvPr id="44" name="文本框 3"/>
            <p:cNvSpPr txBox="1"/>
            <p:nvPr/>
          </p:nvSpPr>
          <p:spPr>
            <a:xfrm>
              <a:off x="458199" y="1843912"/>
              <a:ext cx="640270" cy="455151"/>
            </a:xfrm>
            <a:prstGeom prst="rect">
              <a:avLst/>
            </a:prstGeom>
            <a:noFill/>
          </p:spPr>
          <p:txBody>
            <a:bodyPr wrap="none">
              <a:spAutoFit/>
            </a:bodyPr>
            <a:lstStyle/>
            <a:p>
              <a:pPr eaLnBrk="1" fontAlgn="auto" hangingPunct="1">
                <a:spcBef>
                  <a:spcPts val="0"/>
                </a:spcBef>
                <a:spcAft>
                  <a:spcPts val="0"/>
                </a:spcAft>
                <a:defRPr/>
              </a:pPr>
              <a:r>
                <a:rPr lang="zh-CN" altLang="en-US" b="1" kern="0" dirty="0" smtClean="0">
                  <a:solidFill>
                    <a:schemeClr val="tx1">
                      <a:lumMod val="75000"/>
                      <a:lumOff val="25000"/>
                    </a:schemeClr>
                  </a:solidFill>
                  <a:latin typeface="微软雅黑" pitchFamily="34" charset="-122"/>
                  <a:ea typeface="微软雅黑" pitchFamily="34" charset="-122"/>
                </a:rPr>
                <a:t>绘制过程</a:t>
              </a:r>
              <a:endParaRPr lang="zh-CN" altLang="en-US" b="1" kern="0" dirty="0">
                <a:solidFill>
                  <a:schemeClr val="tx1">
                    <a:lumMod val="75000"/>
                    <a:lumOff val="25000"/>
                  </a:schemeClr>
                </a:solidFill>
                <a:latin typeface="微软雅黑" pitchFamily="34" charset="-122"/>
                <a:ea typeface="微软雅黑" pitchFamily="34" charset="-122"/>
              </a:endParaRPr>
            </a:p>
          </p:txBody>
        </p:sp>
      </p:grpSp>
    </p:spTree>
    <p:extLst>
      <p:ext uri="{BB962C8B-B14F-4D97-AF65-F5344CB8AC3E}">
        <p14:creationId xmlns:p14="http://schemas.microsoft.com/office/powerpoint/2010/main" val="905473320"/>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p:cTn id="7" dur="500" fill="hold"/>
                                        <p:tgtEl>
                                          <p:spTgt spid="33"/>
                                        </p:tgtEl>
                                        <p:attrNameLst>
                                          <p:attrName>ppt_w</p:attrName>
                                        </p:attrNameLst>
                                      </p:cBhvr>
                                      <p:tavLst>
                                        <p:tav tm="0">
                                          <p:val>
                                            <p:fltVal val="0"/>
                                          </p:val>
                                        </p:tav>
                                        <p:tav tm="100000">
                                          <p:val>
                                            <p:strVal val="#ppt_w"/>
                                          </p:val>
                                        </p:tav>
                                      </p:tavLst>
                                    </p:anim>
                                    <p:anim calcmode="lin" valueType="num">
                                      <p:cBhvr>
                                        <p:cTn id="8" dur="500" fill="hold"/>
                                        <p:tgtEl>
                                          <p:spTgt spid="33"/>
                                        </p:tgtEl>
                                        <p:attrNameLst>
                                          <p:attrName>ppt_h</p:attrName>
                                        </p:attrNameLst>
                                      </p:cBhvr>
                                      <p:tavLst>
                                        <p:tav tm="0">
                                          <p:val>
                                            <p:fltVal val="0"/>
                                          </p:val>
                                        </p:tav>
                                        <p:tav tm="100000">
                                          <p:val>
                                            <p:strVal val="#ppt_h"/>
                                          </p:val>
                                        </p:tav>
                                      </p:tavLst>
                                    </p:anim>
                                    <p:anim calcmode="lin" valueType="num">
                                      <p:cBhvr>
                                        <p:cTn id="9" dur="500" fill="hold"/>
                                        <p:tgtEl>
                                          <p:spTgt spid="33"/>
                                        </p:tgtEl>
                                        <p:attrNameLst>
                                          <p:attrName>ppt_x</p:attrName>
                                        </p:attrNameLst>
                                      </p:cBhvr>
                                      <p:tavLst>
                                        <p:tav tm="0">
                                          <p:val>
                                            <p:fltVal val="0.5"/>
                                          </p:val>
                                        </p:tav>
                                        <p:tav tm="100000">
                                          <p:val>
                                            <p:strVal val="#ppt_x"/>
                                          </p:val>
                                        </p:tav>
                                      </p:tavLst>
                                    </p:anim>
                                    <p:anim calcmode="lin" valueType="num">
                                      <p:cBhvr>
                                        <p:cTn id="10" dur="500" fill="hold"/>
                                        <p:tgtEl>
                                          <p:spTgt spid="33"/>
                                        </p:tgtEl>
                                        <p:attrNameLst>
                                          <p:attrName>ppt_y</p:attrName>
                                        </p:attrNameLst>
                                      </p:cBhvr>
                                      <p:tavLst>
                                        <p:tav tm="0">
                                          <p:val>
                                            <p:fltVal val="0.5"/>
                                          </p:val>
                                        </p:tav>
                                        <p:tav tm="100000">
                                          <p:val>
                                            <p:strVal val="#ppt_y"/>
                                          </p:val>
                                        </p:tav>
                                      </p:tavLst>
                                    </p:anim>
                                  </p:childTnLst>
                                </p:cTn>
                              </p:par>
                            </p:childTnLst>
                          </p:cTn>
                        </p:par>
                        <p:par>
                          <p:cTn id="11" fill="hold">
                            <p:stCondLst>
                              <p:cond delay="500"/>
                            </p:stCondLst>
                            <p:childTnLst>
                              <p:par>
                                <p:cTn id="12" presetID="23" presetClass="entr" presetSubtype="528" fill="hold" nodeType="afterEffect">
                                  <p:stCondLst>
                                    <p:cond delay="0"/>
                                  </p:stCondLst>
                                  <p:childTnLst>
                                    <p:set>
                                      <p:cBhvr>
                                        <p:cTn id="13" dur="1" fill="hold">
                                          <p:stCondLst>
                                            <p:cond delay="0"/>
                                          </p:stCondLst>
                                        </p:cTn>
                                        <p:tgtEl>
                                          <p:spTgt spid="39"/>
                                        </p:tgtEl>
                                        <p:attrNameLst>
                                          <p:attrName>style.visibility</p:attrName>
                                        </p:attrNameLst>
                                      </p:cBhvr>
                                      <p:to>
                                        <p:strVal val="visible"/>
                                      </p:to>
                                    </p:set>
                                    <p:anim calcmode="lin" valueType="num">
                                      <p:cBhvr>
                                        <p:cTn id="14" dur="500" fill="hold"/>
                                        <p:tgtEl>
                                          <p:spTgt spid="39"/>
                                        </p:tgtEl>
                                        <p:attrNameLst>
                                          <p:attrName>ppt_w</p:attrName>
                                        </p:attrNameLst>
                                      </p:cBhvr>
                                      <p:tavLst>
                                        <p:tav tm="0">
                                          <p:val>
                                            <p:fltVal val="0"/>
                                          </p:val>
                                        </p:tav>
                                        <p:tav tm="100000">
                                          <p:val>
                                            <p:strVal val="#ppt_w"/>
                                          </p:val>
                                        </p:tav>
                                      </p:tavLst>
                                    </p:anim>
                                    <p:anim calcmode="lin" valueType="num">
                                      <p:cBhvr>
                                        <p:cTn id="15" dur="500" fill="hold"/>
                                        <p:tgtEl>
                                          <p:spTgt spid="39"/>
                                        </p:tgtEl>
                                        <p:attrNameLst>
                                          <p:attrName>ppt_h</p:attrName>
                                        </p:attrNameLst>
                                      </p:cBhvr>
                                      <p:tavLst>
                                        <p:tav tm="0">
                                          <p:val>
                                            <p:fltVal val="0"/>
                                          </p:val>
                                        </p:tav>
                                        <p:tav tm="100000">
                                          <p:val>
                                            <p:strVal val="#ppt_h"/>
                                          </p:val>
                                        </p:tav>
                                      </p:tavLst>
                                    </p:anim>
                                    <p:anim calcmode="lin" valueType="num">
                                      <p:cBhvr>
                                        <p:cTn id="16" dur="500" fill="hold"/>
                                        <p:tgtEl>
                                          <p:spTgt spid="39"/>
                                        </p:tgtEl>
                                        <p:attrNameLst>
                                          <p:attrName>ppt_x</p:attrName>
                                        </p:attrNameLst>
                                      </p:cBhvr>
                                      <p:tavLst>
                                        <p:tav tm="0">
                                          <p:val>
                                            <p:fltVal val="0.5"/>
                                          </p:val>
                                        </p:tav>
                                        <p:tav tm="100000">
                                          <p:val>
                                            <p:strVal val="#ppt_x"/>
                                          </p:val>
                                        </p:tav>
                                      </p:tavLst>
                                    </p:anim>
                                    <p:anim calcmode="lin" valueType="num">
                                      <p:cBhvr>
                                        <p:cTn id="17" dur="500" fill="hold"/>
                                        <p:tgtEl>
                                          <p:spTgt spid="39"/>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652462" y="468311"/>
            <a:ext cx="7955643" cy="646331"/>
          </a:xfrm>
          <a:prstGeom prst="rect">
            <a:avLst/>
          </a:prstGeom>
        </p:spPr>
        <p:txBody>
          <a:bodyPr wrap="square">
            <a:spAutoFit/>
          </a:bodyPr>
          <a:lstStyle/>
          <a:p>
            <a:pPr lvl="0"/>
            <a:r>
              <a:rPr lang="zh-CN" altLang="en-US" sz="3600" b="1" dirty="0">
                <a:latin typeface="Tahoma" panose="020B0604030504040204" pitchFamily="34" charset="0"/>
                <a:ea typeface="宋体" pitchFamily="2" charset="-122"/>
                <a:cs typeface="Tahoma" panose="020B0604030504040204" pitchFamily="34" charset="0"/>
              </a:rPr>
              <a:t>§</a:t>
            </a:r>
            <a:r>
              <a:rPr lang="en-US" altLang="zh-CN" sz="3600" b="1" dirty="0" smtClean="0">
                <a:latin typeface="黑体" panose="02010609060101010101" pitchFamily="49" charset="-122"/>
                <a:ea typeface="黑体" panose="02010609060101010101" pitchFamily="49" charset="-122"/>
              </a:rPr>
              <a:t>1.2 </a:t>
            </a:r>
            <a:r>
              <a:rPr lang="zh-CN" altLang="en-US" sz="3600" b="1" dirty="0">
                <a:latin typeface="黑体" panose="02010609060101010101" pitchFamily="49" charset="-122"/>
                <a:ea typeface="黑体" panose="02010609060101010101" pitchFamily="49" charset="-122"/>
              </a:rPr>
              <a:t>计算机图形学的内容体系</a:t>
            </a:r>
            <a:endParaRPr lang="zh-CN" altLang="en-US" sz="3600" dirty="0">
              <a:latin typeface="黑体" panose="02010609060101010101" pitchFamily="49" charset="-122"/>
              <a:ea typeface="黑体" panose="02010609060101010101" pitchFamily="49" charset="-122"/>
            </a:endParaRPr>
          </a:p>
        </p:txBody>
      </p:sp>
      <p:sp>
        <p:nvSpPr>
          <p:cNvPr id="8" name="TextBox 3"/>
          <p:cNvSpPr txBox="1">
            <a:spLocks noChangeArrowheads="1"/>
          </p:cNvSpPr>
          <p:nvPr/>
        </p:nvSpPr>
        <p:spPr bwMode="auto">
          <a:xfrm>
            <a:off x="468413" y="1239617"/>
            <a:ext cx="7291387" cy="559769"/>
          </a:xfrm>
          <a:prstGeom prst="rect">
            <a:avLst/>
          </a:prstGeom>
          <a:noFill/>
          <a:ln w="9525">
            <a:noFill/>
            <a:miter lim="800000"/>
            <a:headEnd/>
            <a:tailEnd/>
          </a:ln>
        </p:spPr>
        <p:txBody>
          <a:bodyPr>
            <a:spAutoFit/>
          </a:bodyPr>
          <a:lstStyle/>
          <a:p>
            <a:pPr eaLnBrk="1" hangingPunct="1">
              <a:lnSpc>
                <a:spcPct val="150000"/>
              </a:lnSpc>
            </a:pPr>
            <a:r>
              <a:rPr lang="en-US" altLang="zh-CN" sz="2400" b="1" dirty="0" smtClean="0">
                <a:solidFill>
                  <a:srgbClr val="FF9300"/>
                </a:solidFill>
                <a:latin typeface="黑体" panose="02010609060101010101" pitchFamily="49" charset="-122"/>
                <a:ea typeface="黑体" panose="02010609060101010101" pitchFamily="49" charset="-122"/>
              </a:rPr>
              <a:t>4</a:t>
            </a:r>
            <a:r>
              <a:rPr lang="zh-CN" altLang="en-US" sz="2400" b="1" dirty="0" smtClean="0">
                <a:solidFill>
                  <a:srgbClr val="FF9300"/>
                </a:solidFill>
                <a:latin typeface="黑体" panose="02010609060101010101" pitchFamily="49" charset="-122"/>
                <a:ea typeface="黑体" panose="02010609060101010101" pitchFamily="49" charset="-122"/>
              </a:rPr>
              <a:t>、交互技术</a:t>
            </a:r>
            <a:endParaRPr kumimoji="1" lang="zh-CN" altLang="en-US" sz="2400" b="1" dirty="0">
              <a:solidFill>
                <a:srgbClr val="FF9300"/>
              </a:solidFill>
              <a:latin typeface="黑体" panose="02010609060101010101" pitchFamily="49" charset="-122"/>
              <a:ea typeface="黑体" panose="02010609060101010101" pitchFamily="49" charset="-122"/>
            </a:endParaRPr>
          </a:p>
        </p:txBody>
      </p:sp>
      <p:grpSp>
        <p:nvGrpSpPr>
          <p:cNvPr id="33" name="组合 32"/>
          <p:cNvGrpSpPr>
            <a:grpSpLocks/>
          </p:cNvGrpSpPr>
          <p:nvPr/>
        </p:nvGrpSpPr>
        <p:grpSpPr bwMode="auto">
          <a:xfrm>
            <a:off x="661777" y="2059619"/>
            <a:ext cx="7946325" cy="1220558"/>
            <a:chOff x="458199" y="1759788"/>
            <a:chExt cx="4120114" cy="2528440"/>
          </a:xfrm>
        </p:grpSpPr>
        <p:sp>
          <p:nvSpPr>
            <p:cNvPr id="34" name="矩形 33"/>
            <p:cNvSpPr/>
            <p:nvPr/>
          </p:nvSpPr>
          <p:spPr>
            <a:xfrm>
              <a:off x="490280" y="1759788"/>
              <a:ext cx="4088033" cy="252844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35" name="矩形 34"/>
            <p:cNvSpPr/>
            <p:nvPr/>
          </p:nvSpPr>
          <p:spPr>
            <a:xfrm>
              <a:off x="490280" y="1759788"/>
              <a:ext cx="4088033" cy="77773"/>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6" name="任意多边形 35"/>
            <p:cNvSpPr/>
            <p:nvPr/>
          </p:nvSpPr>
          <p:spPr>
            <a:xfrm>
              <a:off x="490280" y="1837561"/>
              <a:ext cx="4088033" cy="576161"/>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7" name="矩形 36"/>
            <p:cNvSpPr/>
            <p:nvPr/>
          </p:nvSpPr>
          <p:spPr>
            <a:xfrm>
              <a:off x="557498" y="2348647"/>
              <a:ext cx="3919989" cy="1721447"/>
            </a:xfrm>
            <a:prstGeom prst="rect">
              <a:avLst/>
            </a:prstGeom>
          </p:spPr>
          <p:txBody>
            <a:bodyPr>
              <a:spAutoFit/>
            </a:bodyPr>
            <a:lstStyle/>
            <a:p>
              <a:pPr marL="342900" indent="-342900">
                <a:lnSpc>
                  <a:spcPct val="120000"/>
                </a:lnSpc>
                <a:buClr>
                  <a:srgbClr val="FF9300"/>
                </a:buClr>
                <a:buFont typeface="Wingdings" panose="05000000000000000000" pitchFamily="2" charset="2"/>
                <a:buChar char="n"/>
              </a:pP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针对图形对象，研究合适的输入方法、操作方法，也即</a:t>
              </a:r>
              <a:r>
                <a:rPr lang="zh-CN" altLang="en-US" sz="2000" dirty="0">
                  <a:solidFill>
                    <a:srgbClr val="C00000"/>
                  </a:solidFill>
                  <a:latin typeface="微软雅黑" panose="020B0503020204020204" pitchFamily="34" charset="-122"/>
                  <a:ea typeface="微软雅黑" panose="020B0503020204020204" pitchFamily="34" charset="-122"/>
                </a:rPr>
                <a:t>友好的人机界面</a:t>
              </a: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a:t>
              </a: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8" name="文本框 3"/>
            <p:cNvSpPr txBox="1"/>
            <p:nvPr/>
          </p:nvSpPr>
          <p:spPr>
            <a:xfrm>
              <a:off x="458199" y="1843911"/>
              <a:ext cx="373979" cy="656049"/>
            </a:xfrm>
            <a:prstGeom prst="rect">
              <a:avLst/>
            </a:prstGeom>
            <a:noFill/>
          </p:spPr>
          <p:txBody>
            <a:bodyPr wrap="none">
              <a:spAutoFit/>
            </a:bodyPr>
            <a:lstStyle/>
            <a:p>
              <a:pPr eaLnBrk="1" fontAlgn="auto" hangingPunct="1">
                <a:spcBef>
                  <a:spcPts val="0"/>
                </a:spcBef>
                <a:spcAft>
                  <a:spcPts val="0"/>
                </a:spcAft>
                <a:defRPr/>
              </a:pPr>
              <a:r>
                <a:rPr lang="zh-CN" altLang="en-US" b="1" kern="0" dirty="0" smtClean="0">
                  <a:solidFill>
                    <a:schemeClr val="tx1">
                      <a:lumMod val="75000"/>
                      <a:lumOff val="25000"/>
                    </a:schemeClr>
                  </a:solidFill>
                  <a:latin typeface="微软雅黑" pitchFamily="34" charset="-122"/>
                  <a:ea typeface="微软雅黑" pitchFamily="34" charset="-122"/>
                </a:rPr>
                <a:t>概念</a:t>
              </a:r>
              <a:endParaRPr lang="zh-CN" altLang="en-US" b="1" kern="0" dirty="0">
                <a:solidFill>
                  <a:schemeClr val="tx1">
                    <a:lumMod val="75000"/>
                    <a:lumOff val="25000"/>
                  </a:schemeClr>
                </a:solidFill>
                <a:latin typeface="微软雅黑" pitchFamily="34" charset="-122"/>
                <a:ea typeface="微软雅黑" pitchFamily="34" charset="-122"/>
              </a:endParaRPr>
            </a:p>
          </p:txBody>
        </p:sp>
      </p:grpSp>
      <p:grpSp>
        <p:nvGrpSpPr>
          <p:cNvPr id="39" name="组合 38"/>
          <p:cNvGrpSpPr>
            <a:grpSpLocks/>
          </p:cNvGrpSpPr>
          <p:nvPr/>
        </p:nvGrpSpPr>
        <p:grpSpPr bwMode="auto">
          <a:xfrm>
            <a:off x="652462" y="3523905"/>
            <a:ext cx="7955642" cy="2489882"/>
            <a:chOff x="458199" y="1759788"/>
            <a:chExt cx="4120114" cy="2528440"/>
          </a:xfrm>
        </p:grpSpPr>
        <p:sp>
          <p:nvSpPr>
            <p:cNvPr id="40" name="矩形 39"/>
            <p:cNvSpPr/>
            <p:nvPr/>
          </p:nvSpPr>
          <p:spPr>
            <a:xfrm>
              <a:off x="490280" y="1759788"/>
              <a:ext cx="4088033" cy="252844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41" name="矩形 40"/>
            <p:cNvSpPr/>
            <p:nvPr/>
          </p:nvSpPr>
          <p:spPr>
            <a:xfrm>
              <a:off x="490280" y="1759788"/>
              <a:ext cx="4088033" cy="77773"/>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2" name="任意多边形 41"/>
            <p:cNvSpPr/>
            <p:nvPr/>
          </p:nvSpPr>
          <p:spPr>
            <a:xfrm>
              <a:off x="490280" y="1837561"/>
              <a:ext cx="4088032" cy="576161"/>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3" name="矩形 42"/>
            <p:cNvSpPr/>
            <p:nvPr/>
          </p:nvSpPr>
          <p:spPr>
            <a:xfrm>
              <a:off x="557498" y="2348647"/>
              <a:ext cx="3919989" cy="1593968"/>
            </a:xfrm>
            <a:prstGeom prst="rect">
              <a:avLst/>
            </a:prstGeom>
          </p:spPr>
          <p:txBody>
            <a:bodyPr>
              <a:spAutoFit/>
            </a:bodyPr>
            <a:lstStyle/>
            <a:p>
              <a:pPr marL="342900" indent="-342900">
                <a:lnSpc>
                  <a:spcPct val="120000"/>
                </a:lnSpc>
                <a:buClr>
                  <a:srgbClr val="FF9300"/>
                </a:buClr>
                <a:buFont typeface="Wingdings" panose="05000000000000000000" pitchFamily="2" charset="2"/>
                <a:buChar char="n"/>
              </a:pP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典型的</a:t>
              </a:r>
              <a:r>
                <a:rPr lang="zh-CN" altLang="en-US" sz="2000" dirty="0">
                  <a:solidFill>
                    <a:srgbClr val="C00000"/>
                  </a:solidFill>
                  <a:latin typeface="微软雅黑" panose="020B0503020204020204" pitchFamily="34" charset="-122"/>
                  <a:ea typeface="微软雅黑" panose="020B0503020204020204" pitchFamily="34" charset="-122"/>
                </a:rPr>
                <a:t>人机交互技术</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：定位技术、菜单技术、拾取技术、定值技术、橡皮筋技术、拖拽技术、网格与捕捉技术等</a:t>
              </a:r>
            </a:p>
            <a:p>
              <a:pPr marL="342900" indent="-342900">
                <a:lnSpc>
                  <a:spcPct val="120000"/>
                </a:lnSpc>
                <a:buClr>
                  <a:srgbClr val="FF9300"/>
                </a:buClr>
                <a:buFont typeface="Wingdings" panose="05000000000000000000" pitchFamily="2" charset="2"/>
                <a:buChar char="n"/>
              </a:pPr>
              <a:r>
                <a:rPr lang="zh-CN" altLang="en-US" sz="2000" dirty="0">
                  <a:solidFill>
                    <a:srgbClr val="C00000"/>
                  </a:solidFill>
                  <a:latin typeface="微软雅黑" panose="020B0503020204020204" pitchFamily="34" charset="-122"/>
                  <a:ea typeface="微软雅黑" panose="020B0503020204020204" pitchFamily="34" charset="-122"/>
                </a:rPr>
                <a:t>图形用户界面</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dirty="0">
                  <a:solidFill>
                    <a:schemeClr val="tx1">
                      <a:lumMod val="65000"/>
                      <a:lumOff val="35000"/>
                    </a:schemeClr>
                  </a:solidFill>
                  <a:latin typeface="微软雅黑" panose="020B0503020204020204" pitchFamily="34" charset="-122"/>
                  <a:ea typeface="微软雅黑" panose="020B0503020204020204" pitchFamily="34" charset="-122"/>
                </a:rPr>
                <a:t>Windows</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窗口，</a:t>
              </a:r>
              <a:r>
                <a:rPr lang="en-US" altLang="zh-CN" sz="2000" dirty="0">
                  <a:solidFill>
                    <a:schemeClr val="tx1">
                      <a:lumMod val="65000"/>
                      <a:lumOff val="35000"/>
                    </a:schemeClr>
                  </a:solidFill>
                  <a:latin typeface="微软雅黑" panose="020B0503020204020204" pitchFamily="34" charset="-122"/>
                  <a:ea typeface="微软雅黑" panose="020B0503020204020204" pitchFamily="34" charset="-122"/>
                </a:rPr>
                <a:t>Icon</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图标，</a:t>
              </a:r>
              <a:r>
                <a:rPr lang="en-US" altLang="zh-CN" sz="2000" dirty="0">
                  <a:solidFill>
                    <a:schemeClr val="tx1">
                      <a:lumMod val="65000"/>
                      <a:lumOff val="35000"/>
                    </a:schemeClr>
                  </a:solidFill>
                  <a:latin typeface="微软雅黑" panose="020B0503020204020204" pitchFamily="34" charset="-122"/>
                  <a:ea typeface="微软雅黑" panose="020B0503020204020204" pitchFamily="34" charset="-122"/>
                </a:rPr>
                <a:t>Menu</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菜单，</a:t>
              </a:r>
              <a:r>
                <a:rPr lang="en-US" altLang="zh-CN" sz="2000" dirty="0">
                  <a:solidFill>
                    <a:schemeClr val="tx1">
                      <a:lumMod val="65000"/>
                      <a:lumOff val="35000"/>
                    </a:schemeClr>
                  </a:solidFill>
                  <a:latin typeface="微软雅黑" panose="020B0503020204020204" pitchFamily="34" charset="-122"/>
                  <a:ea typeface="微软雅黑" panose="020B0503020204020204" pitchFamily="34" charset="-122"/>
                </a:rPr>
                <a:t>Pointers</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指标</a:t>
              </a:r>
            </a:p>
          </p:txBody>
        </p:sp>
        <p:sp>
          <p:nvSpPr>
            <p:cNvPr id="44" name="文本框 3"/>
            <p:cNvSpPr txBox="1"/>
            <p:nvPr/>
          </p:nvSpPr>
          <p:spPr>
            <a:xfrm>
              <a:off x="458199" y="1843912"/>
              <a:ext cx="573815" cy="375051"/>
            </a:xfrm>
            <a:prstGeom prst="rect">
              <a:avLst/>
            </a:prstGeom>
            <a:noFill/>
          </p:spPr>
          <p:txBody>
            <a:bodyPr wrap="none">
              <a:spAutoFit/>
            </a:bodyPr>
            <a:lstStyle/>
            <a:p>
              <a:pPr eaLnBrk="1" fontAlgn="auto" hangingPunct="1">
                <a:spcBef>
                  <a:spcPts val="0"/>
                </a:spcBef>
                <a:spcAft>
                  <a:spcPts val="0"/>
                </a:spcAft>
                <a:defRPr/>
              </a:pPr>
              <a:r>
                <a:rPr lang="zh-CN" altLang="en-US" b="1" kern="0" dirty="0" smtClean="0">
                  <a:solidFill>
                    <a:schemeClr val="tx1">
                      <a:lumMod val="75000"/>
                      <a:lumOff val="25000"/>
                    </a:schemeClr>
                  </a:solidFill>
                  <a:latin typeface="微软雅黑" pitchFamily="34" charset="-122"/>
                  <a:ea typeface="微软雅黑" pitchFamily="34" charset="-122"/>
                </a:rPr>
                <a:t>交互技术</a:t>
              </a:r>
              <a:endParaRPr lang="zh-CN" altLang="en-US" b="1" kern="0" dirty="0">
                <a:solidFill>
                  <a:schemeClr val="tx1">
                    <a:lumMod val="75000"/>
                    <a:lumOff val="25000"/>
                  </a:schemeClr>
                </a:solidFill>
                <a:latin typeface="微软雅黑" pitchFamily="34" charset="-122"/>
                <a:ea typeface="微软雅黑" pitchFamily="34" charset="-122"/>
              </a:endParaRPr>
            </a:p>
          </p:txBody>
        </p:sp>
      </p:grpSp>
    </p:spTree>
    <p:extLst>
      <p:ext uri="{BB962C8B-B14F-4D97-AF65-F5344CB8AC3E}">
        <p14:creationId xmlns:p14="http://schemas.microsoft.com/office/powerpoint/2010/main" val="50156806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p:cTn id="7" dur="500" fill="hold"/>
                                        <p:tgtEl>
                                          <p:spTgt spid="33"/>
                                        </p:tgtEl>
                                        <p:attrNameLst>
                                          <p:attrName>ppt_w</p:attrName>
                                        </p:attrNameLst>
                                      </p:cBhvr>
                                      <p:tavLst>
                                        <p:tav tm="0">
                                          <p:val>
                                            <p:fltVal val="0"/>
                                          </p:val>
                                        </p:tav>
                                        <p:tav tm="100000">
                                          <p:val>
                                            <p:strVal val="#ppt_w"/>
                                          </p:val>
                                        </p:tav>
                                      </p:tavLst>
                                    </p:anim>
                                    <p:anim calcmode="lin" valueType="num">
                                      <p:cBhvr>
                                        <p:cTn id="8" dur="500" fill="hold"/>
                                        <p:tgtEl>
                                          <p:spTgt spid="33"/>
                                        </p:tgtEl>
                                        <p:attrNameLst>
                                          <p:attrName>ppt_h</p:attrName>
                                        </p:attrNameLst>
                                      </p:cBhvr>
                                      <p:tavLst>
                                        <p:tav tm="0">
                                          <p:val>
                                            <p:fltVal val="0"/>
                                          </p:val>
                                        </p:tav>
                                        <p:tav tm="100000">
                                          <p:val>
                                            <p:strVal val="#ppt_h"/>
                                          </p:val>
                                        </p:tav>
                                      </p:tavLst>
                                    </p:anim>
                                    <p:anim calcmode="lin" valueType="num">
                                      <p:cBhvr>
                                        <p:cTn id="9" dur="500" fill="hold"/>
                                        <p:tgtEl>
                                          <p:spTgt spid="33"/>
                                        </p:tgtEl>
                                        <p:attrNameLst>
                                          <p:attrName>ppt_x</p:attrName>
                                        </p:attrNameLst>
                                      </p:cBhvr>
                                      <p:tavLst>
                                        <p:tav tm="0">
                                          <p:val>
                                            <p:fltVal val="0.5"/>
                                          </p:val>
                                        </p:tav>
                                        <p:tav tm="100000">
                                          <p:val>
                                            <p:strVal val="#ppt_x"/>
                                          </p:val>
                                        </p:tav>
                                      </p:tavLst>
                                    </p:anim>
                                    <p:anim calcmode="lin" valueType="num">
                                      <p:cBhvr>
                                        <p:cTn id="10" dur="500" fill="hold"/>
                                        <p:tgtEl>
                                          <p:spTgt spid="33"/>
                                        </p:tgtEl>
                                        <p:attrNameLst>
                                          <p:attrName>ppt_y</p:attrName>
                                        </p:attrNameLst>
                                      </p:cBhvr>
                                      <p:tavLst>
                                        <p:tav tm="0">
                                          <p:val>
                                            <p:fltVal val="0.5"/>
                                          </p:val>
                                        </p:tav>
                                        <p:tav tm="100000">
                                          <p:val>
                                            <p:strVal val="#ppt_y"/>
                                          </p:val>
                                        </p:tav>
                                      </p:tavLst>
                                    </p:anim>
                                  </p:childTnLst>
                                </p:cTn>
                              </p:par>
                            </p:childTnLst>
                          </p:cTn>
                        </p:par>
                        <p:par>
                          <p:cTn id="11" fill="hold">
                            <p:stCondLst>
                              <p:cond delay="500"/>
                            </p:stCondLst>
                            <p:childTnLst>
                              <p:par>
                                <p:cTn id="12" presetID="23" presetClass="entr" presetSubtype="528" fill="hold" nodeType="afterEffect">
                                  <p:stCondLst>
                                    <p:cond delay="0"/>
                                  </p:stCondLst>
                                  <p:childTnLst>
                                    <p:set>
                                      <p:cBhvr>
                                        <p:cTn id="13" dur="1" fill="hold">
                                          <p:stCondLst>
                                            <p:cond delay="0"/>
                                          </p:stCondLst>
                                        </p:cTn>
                                        <p:tgtEl>
                                          <p:spTgt spid="39"/>
                                        </p:tgtEl>
                                        <p:attrNameLst>
                                          <p:attrName>style.visibility</p:attrName>
                                        </p:attrNameLst>
                                      </p:cBhvr>
                                      <p:to>
                                        <p:strVal val="visible"/>
                                      </p:to>
                                    </p:set>
                                    <p:anim calcmode="lin" valueType="num">
                                      <p:cBhvr>
                                        <p:cTn id="14" dur="500" fill="hold"/>
                                        <p:tgtEl>
                                          <p:spTgt spid="39"/>
                                        </p:tgtEl>
                                        <p:attrNameLst>
                                          <p:attrName>ppt_w</p:attrName>
                                        </p:attrNameLst>
                                      </p:cBhvr>
                                      <p:tavLst>
                                        <p:tav tm="0">
                                          <p:val>
                                            <p:fltVal val="0"/>
                                          </p:val>
                                        </p:tav>
                                        <p:tav tm="100000">
                                          <p:val>
                                            <p:strVal val="#ppt_w"/>
                                          </p:val>
                                        </p:tav>
                                      </p:tavLst>
                                    </p:anim>
                                    <p:anim calcmode="lin" valueType="num">
                                      <p:cBhvr>
                                        <p:cTn id="15" dur="500" fill="hold"/>
                                        <p:tgtEl>
                                          <p:spTgt spid="39"/>
                                        </p:tgtEl>
                                        <p:attrNameLst>
                                          <p:attrName>ppt_h</p:attrName>
                                        </p:attrNameLst>
                                      </p:cBhvr>
                                      <p:tavLst>
                                        <p:tav tm="0">
                                          <p:val>
                                            <p:fltVal val="0"/>
                                          </p:val>
                                        </p:tav>
                                        <p:tav tm="100000">
                                          <p:val>
                                            <p:strVal val="#ppt_h"/>
                                          </p:val>
                                        </p:tav>
                                      </p:tavLst>
                                    </p:anim>
                                    <p:anim calcmode="lin" valueType="num">
                                      <p:cBhvr>
                                        <p:cTn id="16" dur="500" fill="hold"/>
                                        <p:tgtEl>
                                          <p:spTgt spid="39"/>
                                        </p:tgtEl>
                                        <p:attrNameLst>
                                          <p:attrName>ppt_x</p:attrName>
                                        </p:attrNameLst>
                                      </p:cBhvr>
                                      <p:tavLst>
                                        <p:tav tm="0">
                                          <p:val>
                                            <p:fltVal val="0.5"/>
                                          </p:val>
                                        </p:tav>
                                        <p:tav tm="100000">
                                          <p:val>
                                            <p:strVal val="#ppt_x"/>
                                          </p:val>
                                        </p:tav>
                                      </p:tavLst>
                                    </p:anim>
                                    <p:anim calcmode="lin" valueType="num">
                                      <p:cBhvr>
                                        <p:cTn id="17" dur="500" fill="hold"/>
                                        <p:tgtEl>
                                          <p:spTgt spid="39"/>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6605159" y="117931"/>
            <a:ext cx="2371228" cy="2634697"/>
          </a:xfrm>
          <a:prstGeom prst="rect">
            <a:avLst/>
          </a:prstGeom>
        </p:spPr>
      </p:pic>
      <p:sp>
        <p:nvSpPr>
          <p:cNvPr id="2" name="标题 1"/>
          <p:cNvSpPr>
            <a:spLocks noGrp="1"/>
          </p:cNvSpPr>
          <p:nvPr>
            <p:ph type="title"/>
          </p:nvPr>
        </p:nvSpPr>
        <p:spPr>
          <a:xfrm>
            <a:off x="920096" y="432682"/>
            <a:ext cx="7815262" cy="765175"/>
          </a:xfrm>
        </p:spPr>
        <p:txBody>
          <a:bodyPr/>
          <a:lstStyle/>
          <a:p>
            <a:pPr eaLnBrk="1" fontAlgn="auto" hangingPunct="1">
              <a:spcAft>
                <a:spcPts val="0"/>
              </a:spcAft>
              <a:defRPr/>
            </a:pPr>
            <a:r>
              <a:rPr lang="zh-CN" altLang="en-US" dirty="0" smtClean="0">
                <a:solidFill>
                  <a:srgbClr val="FF9300"/>
                </a:solidFill>
                <a:latin typeface="华文琥珀" panose="02010800040101010101" pitchFamily="2" charset="-122"/>
                <a:ea typeface="华文琥珀" panose="02010800040101010101" pitchFamily="2" charset="-122"/>
              </a:rPr>
              <a:t>第</a:t>
            </a:r>
            <a:r>
              <a:rPr lang="en-US" altLang="zh-CN" dirty="0" smtClean="0">
                <a:solidFill>
                  <a:srgbClr val="FF9300"/>
                </a:solidFill>
                <a:latin typeface="华文琥珀" panose="02010800040101010101" pitchFamily="2" charset="-122"/>
                <a:ea typeface="华文琥珀" panose="02010800040101010101" pitchFamily="2" charset="-122"/>
              </a:rPr>
              <a:t>1</a:t>
            </a:r>
            <a:r>
              <a:rPr lang="zh-CN" altLang="en-US" dirty="0" smtClean="0">
                <a:solidFill>
                  <a:srgbClr val="FF9300"/>
                </a:solidFill>
                <a:latin typeface="华文琥珀" panose="02010800040101010101" pitchFamily="2" charset="-122"/>
                <a:ea typeface="华文琥珀" panose="02010800040101010101" pitchFamily="2" charset="-122"/>
              </a:rPr>
              <a:t>章：绪论</a:t>
            </a:r>
            <a:endParaRPr altLang="en-US" dirty="0">
              <a:solidFill>
                <a:srgbClr val="FF9300"/>
              </a:solidFill>
              <a:latin typeface="华文琥珀" panose="02010800040101010101" pitchFamily="2" charset="-122"/>
              <a:ea typeface="华文琥珀" panose="02010800040101010101" pitchFamily="2" charset="-122"/>
            </a:endParaRPr>
          </a:p>
        </p:txBody>
      </p:sp>
      <p:graphicFrame>
        <p:nvGraphicFramePr>
          <p:cNvPr id="5" name="图示 4"/>
          <p:cNvGraphicFramePr/>
          <p:nvPr>
            <p:extLst>
              <p:ext uri="{D42A27DB-BD31-4B8C-83A1-F6EECF244321}">
                <p14:modId xmlns:p14="http://schemas.microsoft.com/office/powerpoint/2010/main" val="18741534"/>
              </p:ext>
            </p:extLst>
          </p:nvPr>
        </p:nvGraphicFramePr>
        <p:xfrm>
          <a:off x="920096" y="1916832"/>
          <a:ext cx="6748247"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矩形 2"/>
          <p:cNvSpPr/>
          <p:nvPr/>
        </p:nvSpPr>
        <p:spPr>
          <a:xfrm>
            <a:off x="1710450" y="1909661"/>
            <a:ext cx="5745691" cy="576262"/>
          </a:xfrm>
          <a:prstGeom prst="rect">
            <a:avLst/>
          </a:prstGeom>
          <a:solidFill>
            <a:srgbClr val="FF9300">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hangingPunct="1">
              <a:lnSpc>
                <a:spcPct val="150000"/>
              </a:lnSpc>
              <a:defRPr/>
            </a:pPr>
            <a:endParaRPr lang="en-US" altLang="zh-CN" sz="2400" b="1" dirty="0">
              <a:solidFill>
                <a:prstClr val="white"/>
              </a:solidFill>
            </a:endParaRPr>
          </a:p>
        </p:txBody>
      </p:sp>
      <p:sp>
        <p:nvSpPr>
          <p:cNvPr id="6" name="矩形 5"/>
          <p:cNvSpPr/>
          <p:nvPr/>
        </p:nvSpPr>
        <p:spPr>
          <a:xfrm>
            <a:off x="1710450" y="3488499"/>
            <a:ext cx="5745691" cy="576262"/>
          </a:xfrm>
          <a:prstGeom prst="rect">
            <a:avLst/>
          </a:prstGeom>
          <a:solidFill>
            <a:srgbClr val="FF9300">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hangingPunct="1">
              <a:lnSpc>
                <a:spcPct val="150000"/>
              </a:lnSpc>
              <a:defRPr/>
            </a:pPr>
            <a:endParaRPr lang="en-US" altLang="zh-CN" sz="2400" b="1" dirty="0">
              <a:solidFill>
                <a:prstClr val="white"/>
              </a:solidFill>
            </a:endParaRPr>
          </a:p>
        </p:txBody>
      </p:sp>
      <p:sp>
        <p:nvSpPr>
          <p:cNvPr id="9" name="矩形 8"/>
          <p:cNvSpPr/>
          <p:nvPr/>
        </p:nvSpPr>
        <p:spPr>
          <a:xfrm>
            <a:off x="1710450" y="2718761"/>
            <a:ext cx="5745691" cy="576262"/>
          </a:xfrm>
          <a:prstGeom prst="rect">
            <a:avLst/>
          </a:prstGeom>
          <a:solidFill>
            <a:srgbClr val="FF9300">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hangingPunct="1">
              <a:lnSpc>
                <a:spcPct val="150000"/>
              </a:lnSpc>
              <a:defRPr/>
            </a:pPr>
            <a:endParaRPr lang="en-US" altLang="zh-CN" sz="2400" b="1" dirty="0">
              <a:solidFill>
                <a:prstClr val="white"/>
              </a:solidFill>
            </a:endParaRPr>
          </a:p>
        </p:txBody>
      </p:sp>
    </p:spTree>
    <p:extLst>
      <p:ext uri="{BB962C8B-B14F-4D97-AF65-F5344CB8AC3E}">
        <p14:creationId xmlns:p14="http://schemas.microsoft.com/office/powerpoint/2010/main" val="350221884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par>
                          <p:cTn id="11" fill="hold">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9"/>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left)">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P spid="3" grpId="0" animBg="1"/>
      <p:bldP spid="6" grpId="0" animBg="1"/>
      <p:bldP spid="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652462" y="468311"/>
            <a:ext cx="7955643" cy="646331"/>
          </a:xfrm>
          <a:prstGeom prst="rect">
            <a:avLst/>
          </a:prstGeom>
        </p:spPr>
        <p:txBody>
          <a:bodyPr wrap="square">
            <a:spAutoFit/>
          </a:bodyPr>
          <a:lstStyle/>
          <a:p>
            <a:pPr lvl="0"/>
            <a:r>
              <a:rPr lang="zh-CN" altLang="en-US" sz="3600" b="1" dirty="0">
                <a:latin typeface="Tahoma" panose="020B0604030504040204" pitchFamily="34" charset="0"/>
                <a:ea typeface="宋体" pitchFamily="2" charset="-122"/>
                <a:cs typeface="Tahoma" panose="020B0604030504040204" pitchFamily="34" charset="0"/>
              </a:rPr>
              <a:t>§</a:t>
            </a:r>
            <a:r>
              <a:rPr lang="en-US" altLang="zh-CN" sz="3600" b="1" dirty="0">
                <a:latin typeface="黑体" panose="02010609060101010101" pitchFamily="49" charset="-122"/>
                <a:ea typeface="黑体" panose="02010609060101010101" pitchFamily="49" charset="-122"/>
              </a:rPr>
              <a:t>1.1 </a:t>
            </a:r>
            <a:r>
              <a:rPr lang="zh-CN" altLang="en-US" sz="3600" b="1" dirty="0" smtClean="0">
                <a:latin typeface="黑体" panose="02010609060101010101" pitchFamily="49" charset="-122"/>
                <a:ea typeface="黑体" panose="02010609060101010101" pitchFamily="49" charset="-122"/>
              </a:rPr>
              <a:t>计算机图形学相关学科</a:t>
            </a:r>
            <a:endParaRPr lang="zh-CN" altLang="en-US" sz="3600" dirty="0">
              <a:latin typeface="黑体" panose="02010609060101010101" pitchFamily="49" charset="-122"/>
              <a:ea typeface="黑体" panose="02010609060101010101" pitchFamily="49" charset="-122"/>
            </a:endParaRPr>
          </a:p>
        </p:txBody>
      </p:sp>
      <p:sp>
        <p:nvSpPr>
          <p:cNvPr id="8" name="TextBox 3"/>
          <p:cNvSpPr txBox="1">
            <a:spLocks noChangeArrowheads="1"/>
          </p:cNvSpPr>
          <p:nvPr/>
        </p:nvSpPr>
        <p:spPr bwMode="auto">
          <a:xfrm>
            <a:off x="490991" y="1024847"/>
            <a:ext cx="7291387" cy="646331"/>
          </a:xfrm>
          <a:prstGeom prst="rect">
            <a:avLst/>
          </a:prstGeom>
          <a:noFill/>
          <a:ln w="9525">
            <a:noFill/>
            <a:miter lim="800000"/>
            <a:headEnd/>
            <a:tailEnd/>
          </a:ln>
        </p:spPr>
        <p:txBody>
          <a:bodyPr>
            <a:spAutoFit/>
          </a:bodyPr>
          <a:lstStyle/>
          <a:p>
            <a:pPr eaLnBrk="1" hangingPunct="1">
              <a:lnSpc>
                <a:spcPct val="150000"/>
              </a:lnSpc>
            </a:pPr>
            <a:r>
              <a:rPr kumimoji="1" lang="zh-CN" altLang="en-US" sz="2400" b="1" dirty="0" smtClean="0">
                <a:solidFill>
                  <a:srgbClr val="FF6600"/>
                </a:solidFill>
                <a:latin typeface="微软雅黑" pitchFamily="34" charset="-122"/>
                <a:ea typeface="微软雅黑" pitchFamily="34" charset="-122"/>
              </a:rPr>
              <a:t>一、图形与图像</a:t>
            </a:r>
            <a:endParaRPr kumimoji="1" lang="zh-CN" altLang="en-US" sz="2400" b="1" dirty="0">
              <a:solidFill>
                <a:srgbClr val="FF6600"/>
              </a:solidFill>
              <a:latin typeface="微软雅黑" pitchFamily="34" charset="-122"/>
              <a:ea typeface="微软雅黑" pitchFamily="34" charset="-122"/>
            </a:endParaRPr>
          </a:p>
        </p:txBody>
      </p:sp>
      <p:grpSp>
        <p:nvGrpSpPr>
          <p:cNvPr id="18" name="组合 17"/>
          <p:cNvGrpSpPr>
            <a:grpSpLocks/>
          </p:cNvGrpSpPr>
          <p:nvPr/>
        </p:nvGrpSpPr>
        <p:grpSpPr bwMode="auto">
          <a:xfrm>
            <a:off x="257174" y="1708621"/>
            <a:ext cx="5240111" cy="1297538"/>
            <a:chOff x="458199" y="1759788"/>
            <a:chExt cx="4120114" cy="2528440"/>
          </a:xfrm>
        </p:grpSpPr>
        <p:sp>
          <p:nvSpPr>
            <p:cNvPr id="19" name="矩形 18"/>
            <p:cNvSpPr/>
            <p:nvPr/>
          </p:nvSpPr>
          <p:spPr>
            <a:xfrm>
              <a:off x="490280" y="1759788"/>
              <a:ext cx="4088033" cy="252844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23" name="矩形 22"/>
            <p:cNvSpPr/>
            <p:nvPr/>
          </p:nvSpPr>
          <p:spPr>
            <a:xfrm>
              <a:off x="490280" y="1759788"/>
              <a:ext cx="4088033" cy="77773"/>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4" name="任意多边形 23"/>
            <p:cNvSpPr/>
            <p:nvPr/>
          </p:nvSpPr>
          <p:spPr>
            <a:xfrm>
              <a:off x="490280" y="1837561"/>
              <a:ext cx="4088033" cy="576161"/>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5" name="矩形 24"/>
            <p:cNvSpPr/>
            <p:nvPr/>
          </p:nvSpPr>
          <p:spPr>
            <a:xfrm>
              <a:off x="557498" y="2348647"/>
              <a:ext cx="3919989" cy="1619318"/>
            </a:xfrm>
            <a:prstGeom prst="rect">
              <a:avLst/>
            </a:prstGeom>
          </p:spPr>
          <p:txBody>
            <a:bodyPr>
              <a:spAutoFit/>
            </a:bodyPr>
            <a:lstStyle/>
            <a:p>
              <a:pPr marL="342900" indent="-342900" eaLnBrk="1" fontAlgn="auto" hangingPunct="1">
                <a:lnSpc>
                  <a:spcPct val="120000"/>
                </a:lnSpc>
                <a:spcBef>
                  <a:spcPts val="600"/>
                </a:spcBef>
                <a:spcAft>
                  <a:spcPts val="600"/>
                </a:spcAft>
                <a:buClr>
                  <a:srgbClr val="FF9300"/>
                </a:buClr>
                <a:buFont typeface="Wingdings" panose="05000000000000000000" pitchFamily="2" charset="2"/>
                <a:buChar char="n"/>
                <a:defRPr/>
              </a:pPr>
              <a:r>
                <a:rPr lang="zh-CN" altLang="en-US" sz="2000" kern="0" dirty="0" smtClean="0">
                  <a:solidFill>
                    <a:schemeClr val="tx1">
                      <a:lumMod val="65000"/>
                      <a:lumOff val="35000"/>
                    </a:schemeClr>
                  </a:solidFill>
                  <a:latin typeface="微软雅黑" panose="020B0503020204020204" pitchFamily="34" charset="-122"/>
                  <a:ea typeface="微软雅黑" panose="020B0503020204020204" pitchFamily="34" charset="-122"/>
                </a:rPr>
                <a:t>直观、形象，能表示语言文字无法描述的信息。</a:t>
              </a:r>
              <a:endPar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6" name="文本框 3"/>
            <p:cNvSpPr txBox="1"/>
            <p:nvPr/>
          </p:nvSpPr>
          <p:spPr>
            <a:xfrm>
              <a:off x="458199" y="1843911"/>
              <a:ext cx="871178" cy="719697"/>
            </a:xfrm>
            <a:prstGeom prst="rect">
              <a:avLst/>
            </a:prstGeom>
            <a:noFill/>
          </p:spPr>
          <p:txBody>
            <a:bodyPr wrap="none">
              <a:spAutoFit/>
            </a:bodyPr>
            <a:lstStyle/>
            <a:p>
              <a:pPr eaLnBrk="1" fontAlgn="auto" hangingPunct="1">
                <a:spcBef>
                  <a:spcPts val="0"/>
                </a:spcBef>
                <a:spcAft>
                  <a:spcPts val="0"/>
                </a:spcAft>
                <a:defRPr/>
              </a:pPr>
              <a:r>
                <a:rPr lang="zh-CN" altLang="en-US" b="1" kern="0" dirty="0" smtClean="0">
                  <a:solidFill>
                    <a:schemeClr val="tx1">
                      <a:lumMod val="75000"/>
                      <a:lumOff val="25000"/>
                    </a:schemeClr>
                  </a:solidFill>
                  <a:latin typeface="微软雅黑" pitchFamily="34" charset="-122"/>
                  <a:ea typeface="微软雅黑" pitchFamily="34" charset="-122"/>
                </a:rPr>
                <a:t>图的优势</a:t>
              </a:r>
              <a:endParaRPr lang="zh-CN" altLang="en-US" b="1" kern="0" dirty="0">
                <a:solidFill>
                  <a:schemeClr val="tx1">
                    <a:lumMod val="75000"/>
                    <a:lumOff val="25000"/>
                  </a:schemeClr>
                </a:solidFill>
                <a:latin typeface="微软雅黑" pitchFamily="34" charset="-122"/>
                <a:ea typeface="微软雅黑" pitchFamily="34" charset="-122"/>
              </a:endParaRPr>
            </a:p>
          </p:txBody>
        </p:sp>
      </p:grpSp>
      <p:grpSp>
        <p:nvGrpSpPr>
          <p:cNvPr id="33" name="组合 32"/>
          <p:cNvGrpSpPr>
            <a:grpSpLocks/>
          </p:cNvGrpSpPr>
          <p:nvPr/>
        </p:nvGrpSpPr>
        <p:grpSpPr bwMode="auto">
          <a:xfrm>
            <a:off x="254793" y="3122518"/>
            <a:ext cx="5242492" cy="1083532"/>
            <a:chOff x="458199" y="1759788"/>
            <a:chExt cx="4120114" cy="2528440"/>
          </a:xfrm>
        </p:grpSpPr>
        <p:sp>
          <p:nvSpPr>
            <p:cNvPr id="34" name="矩形 33"/>
            <p:cNvSpPr/>
            <p:nvPr/>
          </p:nvSpPr>
          <p:spPr>
            <a:xfrm>
              <a:off x="490280" y="1759788"/>
              <a:ext cx="4088033" cy="252844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35" name="矩形 34"/>
            <p:cNvSpPr/>
            <p:nvPr/>
          </p:nvSpPr>
          <p:spPr>
            <a:xfrm>
              <a:off x="490280" y="1759788"/>
              <a:ext cx="4088033" cy="77773"/>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6" name="任意多边形 35"/>
            <p:cNvSpPr/>
            <p:nvPr/>
          </p:nvSpPr>
          <p:spPr>
            <a:xfrm>
              <a:off x="490280" y="1837561"/>
              <a:ext cx="4088033" cy="576161"/>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7" name="矩形 36"/>
            <p:cNvSpPr/>
            <p:nvPr/>
          </p:nvSpPr>
          <p:spPr>
            <a:xfrm>
              <a:off x="557498" y="2348646"/>
              <a:ext cx="3919989" cy="1939145"/>
            </a:xfrm>
            <a:prstGeom prst="rect">
              <a:avLst/>
            </a:prstGeom>
          </p:spPr>
          <p:txBody>
            <a:bodyPr>
              <a:spAutoFit/>
            </a:bodyPr>
            <a:lstStyle/>
            <a:p>
              <a:pPr marL="342900" indent="-342900" eaLnBrk="1" fontAlgn="auto" hangingPunct="1">
                <a:lnSpc>
                  <a:spcPct val="120000"/>
                </a:lnSpc>
                <a:spcBef>
                  <a:spcPts val="600"/>
                </a:spcBef>
                <a:spcAft>
                  <a:spcPts val="600"/>
                </a:spcAft>
                <a:buClr>
                  <a:srgbClr val="FF9300"/>
                </a:buClr>
                <a:buFont typeface="Wingdings" panose="05000000000000000000" pitchFamily="2" charset="2"/>
                <a:buChar char="n"/>
                <a:defRPr/>
              </a:pPr>
              <a:r>
                <a:rPr lang="zh-CN" altLang="en-US" sz="2000" kern="0" dirty="0" smtClean="0">
                  <a:solidFill>
                    <a:schemeClr val="tx1">
                      <a:lumMod val="65000"/>
                      <a:lumOff val="35000"/>
                    </a:schemeClr>
                  </a:solidFill>
                  <a:latin typeface="微软雅黑" panose="020B0503020204020204" pitchFamily="34" charset="-122"/>
                  <a:ea typeface="微软雅黑" panose="020B0503020204020204" pitchFamily="34" charset="-122"/>
                </a:rPr>
                <a:t>由像素组成，细节丰富，放大时有颗粒状，如照片。</a:t>
              </a:r>
              <a:endPar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8" name="文本框 3"/>
            <p:cNvSpPr txBox="1"/>
            <p:nvPr/>
          </p:nvSpPr>
          <p:spPr>
            <a:xfrm>
              <a:off x="458199" y="1843911"/>
              <a:ext cx="507956" cy="656049"/>
            </a:xfrm>
            <a:prstGeom prst="rect">
              <a:avLst/>
            </a:prstGeom>
            <a:noFill/>
          </p:spPr>
          <p:txBody>
            <a:bodyPr wrap="none">
              <a:spAutoFit/>
            </a:bodyPr>
            <a:lstStyle/>
            <a:p>
              <a:pPr eaLnBrk="1" fontAlgn="auto" hangingPunct="1">
                <a:spcBef>
                  <a:spcPts val="0"/>
                </a:spcBef>
                <a:spcAft>
                  <a:spcPts val="0"/>
                </a:spcAft>
                <a:defRPr/>
              </a:pPr>
              <a:r>
                <a:rPr lang="zh-CN" altLang="en-US" b="1" kern="0" dirty="0" smtClean="0">
                  <a:solidFill>
                    <a:schemeClr val="tx1">
                      <a:lumMod val="75000"/>
                      <a:lumOff val="25000"/>
                    </a:schemeClr>
                  </a:solidFill>
                  <a:latin typeface="微软雅黑" pitchFamily="34" charset="-122"/>
                  <a:ea typeface="微软雅黑" pitchFamily="34" charset="-122"/>
                </a:rPr>
                <a:t>图像</a:t>
              </a:r>
              <a:endParaRPr lang="zh-CN" altLang="en-US" b="1" kern="0" dirty="0">
                <a:solidFill>
                  <a:schemeClr val="tx1">
                    <a:lumMod val="75000"/>
                    <a:lumOff val="25000"/>
                  </a:schemeClr>
                </a:solidFill>
                <a:latin typeface="微软雅黑" pitchFamily="34" charset="-122"/>
                <a:ea typeface="微软雅黑" pitchFamily="34" charset="-122"/>
              </a:endParaRPr>
            </a:p>
          </p:txBody>
        </p:sp>
      </p:grpSp>
      <p:grpSp>
        <p:nvGrpSpPr>
          <p:cNvPr id="39" name="组合 38"/>
          <p:cNvGrpSpPr>
            <a:grpSpLocks/>
          </p:cNvGrpSpPr>
          <p:nvPr/>
        </p:nvGrpSpPr>
        <p:grpSpPr bwMode="auto">
          <a:xfrm>
            <a:off x="253999" y="4358459"/>
            <a:ext cx="5243286" cy="1423420"/>
            <a:chOff x="458199" y="1759788"/>
            <a:chExt cx="4120114" cy="2528440"/>
          </a:xfrm>
        </p:grpSpPr>
        <p:sp>
          <p:nvSpPr>
            <p:cNvPr id="40" name="矩形 39"/>
            <p:cNvSpPr/>
            <p:nvPr/>
          </p:nvSpPr>
          <p:spPr>
            <a:xfrm>
              <a:off x="490280" y="1759788"/>
              <a:ext cx="4088033" cy="252844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41" name="矩形 40"/>
            <p:cNvSpPr/>
            <p:nvPr/>
          </p:nvSpPr>
          <p:spPr>
            <a:xfrm>
              <a:off x="490280" y="1759788"/>
              <a:ext cx="4088033" cy="77773"/>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2" name="任意多边形 41"/>
            <p:cNvSpPr/>
            <p:nvPr/>
          </p:nvSpPr>
          <p:spPr>
            <a:xfrm>
              <a:off x="490280" y="1837561"/>
              <a:ext cx="4088033" cy="576161"/>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3" name="矩形 42"/>
            <p:cNvSpPr/>
            <p:nvPr/>
          </p:nvSpPr>
          <p:spPr>
            <a:xfrm>
              <a:off x="557498" y="2348647"/>
              <a:ext cx="3919989" cy="1476111"/>
            </a:xfrm>
            <a:prstGeom prst="rect">
              <a:avLst/>
            </a:prstGeom>
          </p:spPr>
          <p:txBody>
            <a:bodyPr>
              <a:spAutoFit/>
            </a:bodyPr>
            <a:lstStyle/>
            <a:p>
              <a:pPr marL="342900" indent="-342900" eaLnBrk="1" fontAlgn="auto" hangingPunct="1">
                <a:lnSpc>
                  <a:spcPct val="120000"/>
                </a:lnSpc>
                <a:spcBef>
                  <a:spcPts val="600"/>
                </a:spcBef>
                <a:spcAft>
                  <a:spcPts val="600"/>
                </a:spcAft>
                <a:buClr>
                  <a:srgbClr val="FF9300"/>
                </a:buClr>
                <a:buFont typeface="Wingdings" panose="05000000000000000000" pitchFamily="2" charset="2"/>
                <a:buChar char="n"/>
                <a:defRPr/>
              </a:pPr>
              <a:r>
                <a:rPr lang="zh-CN" altLang="en-US" sz="2000" kern="0" dirty="0" smtClean="0">
                  <a:solidFill>
                    <a:schemeClr val="tx1">
                      <a:lumMod val="65000"/>
                      <a:lumOff val="35000"/>
                    </a:schemeClr>
                  </a:solidFill>
                  <a:latin typeface="微软雅黑" panose="020B0503020204020204" pitchFamily="34" charset="-122"/>
                  <a:ea typeface="微软雅黑" panose="020B0503020204020204" pitchFamily="34" charset="-122"/>
                </a:rPr>
                <a:t>由矢量元素组成，细节规整，缩放时不会失真。如地图。</a:t>
              </a:r>
              <a:endPar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4" name="文本框 3"/>
            <p:cNvSpPr txBox="1"/>
            <p:nvPr/>
          </p:nvSpPr>
          <p:spPr>
            <a:xfrm>
              <a:off x="458199" y="1843911"/>
              <a:ext cx="507879" cy="656049"/>
            </a:xfrm>
            <a:prstGeom prst="rect">
              <a:avLst/>
            </a:prstGeom>
            <a:noFill/>
          </p:spPr>
          <p:txBody>
            <a:bodyPr wrap="none">
              <a:spAutoFit/>
            </a:bodyPr>
            <a:lstStyle/>
            <a:p>
              <a:pPr eaLnBrk="1" fontAlgn="auto" hangingPunct="1">
                <a:spcBef>
                  <a:spcPts val="0"/>
                </a:spcBef>
                <a:spcAft>
                  <a:spcPts val="0"/>
                </a:spcAft>
                <a:defRPr/>
              </a:pPr>
              <a:r>
                <a:rPr lang="zh-CN" altLang="en-US" b="1" kern="0" dirty="0" smtClean="0">
                  <a:solidFill>
                    <a:schemeClr val="tx1">
                      <a:lumMod val="75000"/>
                      <a:lumOff val="25000"/>
                    </a:schemeClr>
                  </a:solidFill>
                  <a:latin typeface="微软雅黑" pitchFamily="34" charset="-122"/>
                  <a:ea typeface="微软雅黑" pitchFamily="34" charset="-122"/>
                </a:rPr>
                <a:t>图形</a:t>
              </a:r>
              <a:endParaRPr lang="zh-CN" altLang="en-US" b="1" kern="0" dirty="0">
                <a:solidFill>
                  <a:schemeClr val="tx1">
                    <a:lumMod val="75000"/>
                    <a:lumOff val="25000"/>
                  </a:schemeClr>
                </a:solidFill>
                <a:latin typeface="微软雅黑" pitchFamily="34" charset="-122"/>
                <a:ea typeface="微软雅黑" pitchFamily="34" charset="-122"/>
              </a:endParaRPr>
            </a:p>
          </p:txBody>
        </p:sp>
      </p:grpSp>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19410" y="1396496"/>
            <a:ext cx="2955492" cy="1978370"/>
          </a:xfrm>
          <a:prstGeom prst="rect">
            <a:avLst/>
          </a:prstGeom>
          <a:effectLst>
            <a:outerShdw blurRad="50800" dist="38100" dir="2700000" algn="tl" rotWithShape="0">
              <a:prstClr val="black">
                <a:alpha val="40000"/>
              </a:prstClr>
            </a:outerShdw>
          </a:effectLst>
        </p:spPr>
      </p:pic>
      <p:pic>
        <p:nvPicPr>
          <p:cNvPr id="3" name="图片 2"/>
          <p:cNvPicPr>
            <a:picLocks noChangeAspect="1"/>
          </p:cNvPicPr>
          <p:nvPr/>
        </p:nvPicPr>
        <p:blipFill>
          <a:blip r:embed="rId3"/>
          <a:stretch>
            <a:fillRect/>
          </a:stretch>
        </p:blipFill>
        <p:spPr>
          <a:xfrm>
            <a:off x="5819410" y="3547201"/>
            <a:ext cx="2961078" cy="2688229"/>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8299656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 calcmode="lin" valueType="num">
                                      <p:cBhvr>
                                        <p:cTn id="9" dur="500" fill="hold"/>
                                        <p:tgtEl>
                                          <p:spTgt spid="18"/>
                                        </p:tgtEl>
                                        <p:attrNameLst>
                                          <p:attrName>ppt_x</p:attrName>
                                        </p:attrNameLst>
                                      </p:cBhvr>
                                      <p:tavLst>
                                        <p:tav tm="0">
                                          <p:val>
                                            <p:fltVal val="0.5"/>
                                          </p:val>
                                        </p:tav>
                                        <p:tav tm="100000">
                                          <p:val>
                                            <p:strVal val="#ppt_x"/>
                                          </p:val>
                                        </p:tav>
                                      </p:tavLst>
                                    </p:anim>
                                    <p:anim calcmode="lin" valueType="num">
                                      <p:cBhvr>
                                        <p:cTn id="10" dur="500" fill="hold"/>
                                        <p:tgtEl>
                                          <p:spTgt spid="18"/>
                                        </p:tgtEl>
                                        <p:attrNameLst>
                                          <p:attrName>ppt_y</p:attrName>
                                        </p:attrNameLst>
                                      </p:cBhvr>
                                      <p:tavLst>
                                        <p:tav tm="0">
                                          <p:val>
                                            <p:fltVal val="0.5"/>
                                          </p:val>
                                        </p:tav>
                                        <p:tav tm="100000">
                                          <p:val>
                                            <p:strVal val="#ppt_y"/>
                                          </p:val>
                                        </p:tav>
                                      </p:tavLst>
                                    </p:anim>
                                  </p:childTnLst>
                                </p:cTn>
                              </p:par>
                            </p:childTnLst>
                          </p:cTn>
                        </p:par>
                        <p:par>
                          <p:cTn id="11" fill="hold">
                            <p:stCondLst>
                              <p:cond delay="500"/>
                            </p:stCondLst>
                            <p:childTnLst>
                              <p:par>
                                <p:cTn id="12" presetID="23" presetClass="entr" presetSubtype="528" fill="hold" nodeType="afterEffect">
                                  <p:stCondLst>
                                    <p:cond delay="0"/>
                                  </p:stCondLst>
                                  <p:childTnLst>
                                    <p:set>
                                      <p:cBhvr>
                                        <p:cTn id="13" dur="1" fill="hold">
                                          <p:stCondLst>
                                            <p:cond delay="0"/>
                                          </p:stCondLst>
                                        </p:cTn>
                                        <p:tgtEl>
                                          <p:spTgt spid="33"/>
                                        </p:tgtEl>
                                        <p:attrNameLst>
                                          <p:attrName>style.visibility</p:attrName>
                                        </p:attrNameLst>
                                      </p:cBhvr>
                                      <p:to>
                                        <p:strVal val="visible"/>
                                      </p:to>
                                    </p:set>
                                    <p:anim calcmode="lin" valueType="num">
                                      <p:cBhvr>
                                        <p:cTn id="14" dur="500" fill="hold"/>
                                        <p:tgtEl>
                                          <p:spTgt spid="33"/>
                                        </p:tgtEl>
                                        <p:attrNameLst>
                                          <p:attrName>ppt_w</p:attrName>
                                        </p:attrNameLst>
                                      </p:cBhvr>
                                      <p:tavLst>
                                        <p:tav tm="0">
                                          <p:val>
                                            <p:fltVal val="0"/>
                                          </p:val>
                                        </p:tav>
                                        <p:tav tm="100000">
                                          <p:val>
                                            <p:strVal val="#ppt_w"/>
                                          </p:val>
                                        </p:tav>
                                      </p:tavLst>
                                    </p:anim>
                                    <p:anim calcmode="lin" valueType="num">
                                      <p:cBhvr>
                                        <p:cTn id="15" dur="500" fill="hold"/>
                                        <p:tgtEl>
                                          <p:spTgt spid="33"/>
                                        </p:tgtEl>
                                        <p:attrNameLst>
                                          <p:attrName>ppt_h</p:attrName>
                                        </p:attrNameLst>
                                      </p:cBhvr>
                                      <p:tavLst>
                                        <p:tav tm="0">
                                          <p:val>
                                            <p:fltVal val="0"/>
                                          </p:val>
                                        </p:tav>
                                        <p:tav tm="100000">
                                          <p:val>
                                            <p:strVal val="#ppt_h"/>
                                          </p:val>
                                        </p:tav>
                                      </p:tavLst>
                                    </p:anim>
                                    <p:anim calcmode="lin" valueType="num">
                                      <p:cBhvr>
                                        <p:cTn id="16" dur="500" fill="hold"/>
                                        <p:tgtEl>
                                          <p:spTgt spid="33"/>
                                        </p:tgtEl>
                                        <p:attrNameLst>
                                          <p:attrName>ppt_x</p:attrName>
                                        </p:attrNameLst>
                                      </p:cBhvr>
                                      <p:tavLst>
                                        <p:tav tm="0">
                                          <p:val>
                                            <p:fltVal val="0.5"/>
                                          </p:val>
                                        </p:tav>
                                        <p:tav tm="100000">
                                          <p:val>
                                            <p:strVal val="#ppt_x"/>
                                          </p:val>
                                        </p:tav>
                                      </p:tavLst>
                                    </p:anim>
                                    <p:anim calcmode="lin" valueType="num">
                                      <p:cBhvr>
                                        <p:cTn id="17" dur="500" fill="hold"/>
                                        <p:tgtEl>
                                          <p:spTgt spid="33"/>
                                        </p:tgtEl>
                                        <p:attrNameLst>
                                          <p:attrName>ppt_y</p:attrName>
                                        </p:attrNameLst>
                                      </p:cBhvr>
                                      <p:tavLst>
                                        <p:tav tm="0">
                                          <p:val>
                                            <p:fltVal val="0.5"/>
                                          </p:val>
                                        </p:tav>
                                        <p:tav tm="100000">
                                          <p:val>
                                            <p:strVal val="#ppt_y"/>
                                          </p:val>
                                        </p:tav>
                                      </p:tavLst>
                                    </p:anim>
                                  </p:childTnLst>
                                </p:cTn>
                              </p:par>
                            </p:childTnLst>
                          </p:cTn>
                        </p:par>
                        <p:par>
                          <p:cTn id="18" fill="hold">
                            <p:stCondLst>
                              <p:cond delay="1000"/>
                            </p:stCondLst>
                            <p:childTnLst>
                              <p:par>
                                <p:cTn id="19" presetID="23" presetClass="entr" presetSubtype="528" fill="hold" nodeType="afterEffect">
                                  <p:stCondLst>
                                    <p:cond delay="0"/>
                                  </p:stCondLst>
                                  <p:childTnLst>
                                    <p:set>
                                      <p:cBhvr>
                                        <p:cTn id="20" dur="1" fill="hold">
                                          <p:stCondLst>
                                            <p:cond delay="0"/>
                                          </p:stCondLst>
                                        </p:cTn>
                                        <p:tgtEl>
                                          <p:spTgt spid="39"/>
                                        </p:tgtEl>
                                        <p:attrNameLst>
                                          <p:attrName>style.visibility</p:attrName>
                                        </p:attrNameLst>
                                      </p:cBhvr>
                                      <p:to>
                                        <p:strVal val="visible"/>
                                      </p:to>
                                    </p:set>
                                    <p:anim calcmode="lin" valueType="num">
                                      <p:cBhvr>
                                        <p:cTn id="21" dur="500" fill="hold"/>
                                        <p:tgtEl>
                                          <p:spTgt spid="39"/>
                                        </p:tgtEl>
                                        <p:attrNameLst>
                                          <p:attrName>ppt_w</p:attrName>
                                        </p:attrNameLst>
                                      </p:cBhvr>
                                      <p:tavLst>
                                        <p:tav tm="0">
                                          <p:val>
                                            <p:fltVal val="0"/>
                                          </p:val>
                                        </p:tav>
                                        <p:tav tm="100000">
                                          <p:val>
                                            <p:strVal val="#ppt_w"/>
                                          </p:val>
                                        </p:tav>
                                      </p:tavLst>
                                    </p:anim>
                                    <p:anim calcmode="lin" valueType="num">
                                      <p:cBhvr>
                                        <p:cTn id="22" dur="500" fill="hold"/>
                                        <p:tgtEl>
                                          <p:spTgt spid="39"/>
                                        </p:tgtEl>
                                        <p:attrNameLst>
                                          <p:attrName>ppt_h</p:attrName>
                                        </p:attrNameLst>
                                      </p:cBhvr>
                                      <p:tavLst>
                                        <p:tav tm="0">
                                          <p:val>
                                            <p:fltVal val="0"/>
                                          </p:val>
                                        </p:tav>
                                        <p:tav tm="100000">
                                          <p:val>
                                            <p:strVal val="#ppt_h"/>
                                          </p:val>
                                        </p:tav>
                                      </p:tavLst>
                                    </p:anim>
                                    <p:anim calcmode="lin" valueType="num">
                                      <p:cBhvr>
                                        <p:cTn id="23" dur="500" fill="hold"/>
                                        <p:tgtEl>
                                          <p:spTgt spid="39"/>
                                        </p:tgtEl>
                                        <p:attrNameLst>
                                          <p:attrName>ppt_x</p:attrName>
                                        </p:attrNameLst>
                                      </p:cBhvr>
                                      <p:tavLst>
                                        <p:tav tm="0">
                                          <p:val>
                                            <p:fltVal val="0.5"/>
                                          </p:val>
                                        </p:tav>
                                        <p:tav tm="100000">
                                          <p:val>
                                            <p:strVal val="#ppt_x"/>
                                          </p:val>
                                        </p:tav>
                                      </p:tavLst>
                                    </p:anim>
                                    <p:anim calcmode="lin" valueType="num">
                                      <p:cBhvr>
                                        <p:cTn id="24" dur="500" fill="hold"/>
                                        <p:tgtEl>
                                          <p:spTgt spid="39"/>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组合 3"/>
          <p:cNvGrpSpPr>
            <a:grpSpLocks/>
          </p:cNvGrpSpPr>
          <p:nvPr/>
        </p:nvGrpSpPr>
        <p:grpSpPr bwMode="auto">
          <a:xfrm>
            <a:off x="149214" y="649287"/>
            <a:ext cx="644815" cy="5258215"/>
            <a:chOff x="4605515" y="2594868"/>
            <a:chExt cx="4434919" cy="836549"/>
          </a:xfrm>
        </p:grpSpPr>
        <p:sp>
          <p:nvSpPr>
            <p:cNvPr id="2" name="对角圆角矩形 1"/>
            <p:cNvSpPr/>
            <p:nvPr/>
          </p:nvSpPr>
          <p:spPr>
            <a:xfrm>
              <a:off x="4605515" y="2594868"/>
              <a:ext cx="4367660" cy="836549"/>
            </a:xfrm>
            <a:prstGeom prst="round2DiagRect">
              <a:avLst>
                <a:gd name="adj1" fmla="val 20943"/>
                <a:gd name="adj2" fmla="val 0"/>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292" name="TextBox 6"/>
            <p:cNvSpPr txBox="1">
              <a:spLocks noChangeArrowheads="1"/>
            </p:cNvSpPr>
            <p:nvPr/>
          </p:nvSpPr>
          <p:spPr bwMode="auto">
            <a:xfrm>
              <a:off x="5622930" y="2638236"/>
              <a:ext cx="3417504" cy="685514"/>
            </a:xfrm>
            <a:prstGeom prst="rect">
              <a:avLst/>
            </a:prstGeom>
            <a:noFill/>
            <a:ln w="9525">
              <a:noFill/>
              <a:miter lim="800000"/>
              <a:headEnd/>
              <a:tailEnd/>
            </a:ln>
          </p:spPr>
          <p:txBody>
            <a:bodyPr wrap="square" lIns="0" tIns="0" rIns="0" bIns="0" anchor="ctr">
              <a:spAutoFit/>
            </a:bodyPr>
            <a:lstStyle/>
            <a:p>
              <a:pPr eaLnBrk="1" hangingPunct="1"/>
              <a:r>
                <a:rPr lang="zh-CN" altLang="en-US" sz="2800" dirty="0" smtClean="0">
                  <a:solidFill>
                    <a:schemeClr val="bg1"/>
                  </a:solidFill>
                  <a:latin typeface="Impact" pitchFamily="34" charset="0"/>
                  <a:ea typeface="微软雅黑" pitchFamily="34" charset="-122"/>
                </a:rPr>
                <a:t>计算机图形学相关学科</a:t>
              </a:r>
              <a:endParaRPr lang="zh-CN" altLang="en-US" sz="2800" dirty="0">
                <a:solidFill>
                  <a:schemeClr val="bg1"/>
                </a:solidFill>
                <a:latin typeface="微软雅黑" pitchFamily="34" charset="-122"/>
                <a:ea typeface="微软雅黑" pitchFamily="34" charset="-122"/>
              </a:endParaRPr>
            </a:p>
          </p:txBody>
        </p:sp>
      </p:grpSp>
      <p:grpSp>
        <p:nvGrpSpPr>
          <p:cNvPr id="5" name="Group 3"/>
          <p:cNvGrpSpPr>
            <a:grpSpLocks/>
          </p:cNvGrpSpPr>
          <p:nvPr/>
        </p:nvGrpSpPr>
        <p:grpSpPr bwMode="auto">
          <a:xfrm>
            <a:off x="3094612" y="73559"/>
            <a:ext cx="3817937" cy="6061074"/>
            <a:chOff x="2153" y="209"/>
            <a:chExt cx="2405" cy="3818"/>
          </a:xfrm>
        </p:grpSpPr>
        <p:sp>
          <p:nvSpPr>
            <p:cNvPr id="6" name="Text Box 4"/>
            <p:cNvSpPr txBox="1">
              <a:spLocks noChangeArrowheads="1"/>
            </p:cNvSpPr>
            <p:nvPr/>
          </p:nvSpPr>
          <p:spPr bwMode="auto">
            <a:xfrm>
              <a:off x="2642" y="209"/>
              <a:ext cx="1539"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sq">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fontAlgn="ctr">
                <a:spcBef>
                  <a:spcPct val="50000"/>
                </a:spcBef>
              </a:pPr>
              <a:r>
                <a:rPr kumimoji="1" lang="zh-CN" altLang="en-US" sz="2800" b="1" dirty="0">
                  <a:solidFill>
                    <a:schemeClr val="tx2"/>
                  </a:solidFill>
                  <a:effectLst/>
                  <a:latin typeface="Times New Roman" panose="02020603050405020304" pitchFamily="18" charset="0"/>
                  <a:ea typeface="宋体" panose="02010600030101010101" pitchFamily="2" charset="-122"/>
                </a:rPr>
                <a:t>图像处理</a:t>
              </a:r>
            </a:p>
          </p:txBody>
        </p:sp>
        <p:sp>
          <p:nvSpPr>
            <p:cNvPr id="7" name="Text Box 5"/>
            <p:cNvSpPr txBox="1">
              <a:spLocks noChangeArrowheads="1"/>
            </p:cNvSpPr>
            <p:nvPr/>
          </p:nvSpPr>
          <p:spPr bwMode="auto">
            <a:xfrm>
              <a:off x="2153" y="1365"/>
              <a:ext cx="409" cy="1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sq">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fontAlgn="ctr">
                <a:lnSpc>
                  <a:spcPct val="80000"/>
                </a:lnSpc>
                <a:spcBef>
                  <a:spcPct val="50000"/>
                </a:spcBef>
              </a:pPr>
              <a:r>
                <a:rPr kumimoji="1" lang="zh-CN" altLang="en-US" sz="2800" b="1" dirty="0">
                  <a:solidFill>
                    <a:schemeClr val="tx1"/>
                  </a:solidFill>
                  <a:effectLst/>
                  <a:latin typeface="Times New Roman" panose="02020603050405020304" pitchFamily="18" charset="0"/>
                  <a:ea typeface="宋体" panose="02010600030101010101" pitchFamily="2" charset="-122"/>
                </a:rPr>
                <a:t>计算机图形学</a:t>
              </a:r>
            </a:p>
          </p:txBody>
        </p:sp>
        <p:sp>
          <p:nvSpPr>
            <p:cNvPr id="8" name="Text Box 6"/>
            <p:cNvSpPr txBox="1">
              <a:spLocks noChangeArrowheads="1"/>
            </p:cNvSpPr>
            <p:nvPr/>
          </p:nvSpPr>
          <p:spPr bwMode="auto">
            <a:xfrm>
              <a:off x="4052" y="1480"/>
              <a:ext cx="506" cy="11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sq">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fontAlgn="ctr">
                <a:spcBef>
                  <a:spcPct val="50000"/>
                </a:spcBef>
              </a:pPr>
              <a:r>
                <a:rPr kumimoji="1" lang="zh-CN" altLang="en-US" sz="2800" b="1" dirty="0">
                  <a:solidFill>
                    <a:schemeClr val="tx1"/>
                  </a:solidFill>
                  <a:effectLst/>
                  <a:latin typeface="Times New Roman" panose="02020603050405020304" pitchFamily="18" charset="0"/>
                  <a:ea typeface="宋体" panose="02010600030101010101" pitchFamily="2" charset="-122"/>
                </a:rPr>
                <a:t>模式识别</a:t>
              </a:r>
            </a:p>
          </p:txBody>
        </p:sp>
        <p:grpSp>
          <p:nvGrpSpPr>
            <p:cNvPr id="9" name="Group 7"/>
            <p:cNvGrpSpPr>
              <a:grpSpLocks/>
            </p:cNvGrpSpPr>
            <p:nvPr/>
          </p:nvGrpSpPr>
          <p:grpSpPr bwMode="auto">
            <a:xfrm>
              <a:off x="2449" y="935"/>
              <a:ext cx="1797" cy="408"/>
              <a:chOff x="2318" y="300"/>
              <a:chExt cx="1089" cy="408"/>
            </a:xfrm>
          </p:grpSpPr>
          <p:sp>
            <p:nvSpPr>
              <p:cNvPr id="18" name="Rectangle 8" descr="绿色大理石"/>
              <p:cNvSpPr>
                <a:spLocks noChangeArrowheads="1"/>
              </p:cNvSpPr>
              <p:nvPr/>
            </p:nvSpPr>
            <p:spPr bwMode="auto">
              <a:xfrm>
                <a:off x="2318" y="300"/>
                <a:ext cx="1089" cy="408"/>
              </a:xfrm>
              <a:prstGeom prst="rect">
                <a:avLst/>
              </a:prstGeom>
              <a:blipFill dpi="0" rotWithShape="1">
                <a:blip r:embed="rId2"/>
                <a:srcRect/>
                <a:tile tx="0" ty="0" sx="100000" sy="100000" flip="none" algn="tl"/>
              </a:blipFill>
              <a:ln w="9525" cap="sq">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zh-CN" altLang="en-US"/>
              </a:p>
            </p:txBody>
          </p:sp>
          <p:sp>
            <p:nvSpPr>
              <p:cNvPr id="19" name="Text Box 9" descr="绿色大理石"/>
              <p:cNvSpPr txBox="1">
                <a:spLocks noChangeArrowheads="1"/>
              </p:cNvSpPr>
              <p:nvPr/>
            </p:nvSpPr>
            <p:spPr bwMode="auto">
              <a:xfrm>
                <a:off x="2473" y="336"/>
                <a:ext cx="684" cy="330"/>
              </a:xfrm>
              <a:prstGeom prst="rect">
                <a:avLst/>
              </a:prstGeom>
              <a:blipFill dpi="0" rotWithShape="1">
                <a:blip r:embed="rId2"/>
                <a:srcRect/>
                <a:tile tx="0" ty="0" sx="100000" sy="100000" flip="none" algn="tl"/>
              </a:blipFill>
              <a:ln>
                <a:noFill/>
              </a:ln>
              <a:effectLst/>
              <a:extLst>
                <a:ext uri="{91240B29-F687-4F45-9708-019B960494DF}">
                  <a14:hiddenLine xmlns:a14="http://schemas.microsoft.com/office/drawing/2010/main" w="9525" cap="sq">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fontAlgn="ctr">
                  <a:spcBef>
                    <a:spcPct val="50000"/>
                  </a:spcBef>
                </a:pPr>
                <a:r>
                  <a:rPr kumimoji="1" lang="zh-CN" altLang="en-US" sz="2800" dirty="0">
                    <a:solidFill>
                      <a:srgbClr val="FFFF00"/>
                    </a:solidFill>
                    <a:effectLst/>
                    <a:latin typeface="Times New Roman" panose="02020603050405020304" pitchFamily="18" charset="0"/>
                    <a:ea typeface="宋体" panose="02010600030101010101" pitchFamily="2" charset="-122"/>
                  </a:rPr>
                  <a:t>图 </a:t>
                </a:r>
                <a:r>
                  <a:rPr kumimoji="1" lang="zh-CN" altLang="en-US" sz="2800" dirty="0" smtClean="0">
                    <a:solidFill>
                      <a:srgbClr val="FFFF00"/>
                    </a:solidFill>
                    <a:effectLst/>
                    <a:latin typeface="Times New Roman" panose="02020603050405020304" pitchFamily="18" charset="0"/>
                    <a:ea typeface="宋体" panose="02010600030101010101" pitchFamily="2" charset="-122"/>
                  </a:rPr>
                  <a:t>像</a:t>
                </a:r>
                <a:r>
                  <a:rPr kumimoji="1" lang="zh-CN" altLang="en-US" sz="2800" dirty="0">
                    <a:solidFill>
                      <a:srgbClr val="FFFF00"/>
                    </a:solidFill>
                    <a:latin typeface="Times New Roman" panose="02020603050405020304" pitchFamily="18" charset="0"/>
                    <a:ea typeface="宋体" panose="02010600030101010101" pitchFamily="2" charset="-122"/>
                  </a:rPr>
                  <a:t>信号</a:t>
                </a:r>
                <a:endParaRPr kumimoji="1" lang="zh-CN" altLang="en-US" sz="2800" dirty="0">
                  <a:solidFill>
                    <a:srgbClr val="FFFF00"/>
                  </a:solidFill>
                  <a:effectLst/>
                  <a:latin typeface="Times New Roman" panose="02020603050405020304" pitchFamily="18" charset="0"/>
                  <a:ea typeface="宋体" panose="02010600030101010101" pitchFamily="2" charset="-122"/>
                </a:endParaRPr>
              </a:p>
            </p:txBody>
          </p:sp>
        </p:grpSp>
        <p:sp>
          <p:nvSpPr>
            <p:cNvPr id="10" name="Text Box 10"/>
            <p:cNvSpPr txBox="1">
              <a:spLocks noChangeArrowheads="1"/>
            </p:cNvSpPr>
            <p:nvPr/>
          </p:nvSpPr>
          <p:spPr bwMode="auto">
            <a:xfrm>
              <a:off x="2672" y="3700"/>
              <a:ext cx="1539"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sq">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fontAlgn="ctr">
                <a:spcBef>
                  <a:spcPct val="50000"/>
                </a:spcBef>
              </a:pPr>
              <a:r>
                <a:rPr kumimoji="1" lang="zh-CN" altLang="en-US" sz="2800" b="1" dirty="0">
                  <a:solidFill>
                    <a:schemeClr val="tx1"/>
                  </a:solidFill>
                  <a:effectLst/>
                  <a:latin typeface="Times New Roman" panose="02020603050405020304" pitchFamily="18" charset="0"/>
                  <a:ea typeface="宋体" panose="02010600030101010101" pitchFamily="2" charset="-122"/>
                </a:rPr>
                <a:t>计算几何</a:t>
              </a:r>
            </a:p>
          </p:txBody>
        </p:sp>
        <p:sp>
          <p:nvSpPr>
            <p:cNvPr id="11" name="AutoShape 11" descr="画布"/>
            <p:cNvSpPr>
              <a:spLocks noChangeArrowheads="1"/>
            </p:cNvSpPr>
            <p:nvPr/>
          </p:nvSpPr>
          <p:spPr bwMode="auto">
            <a:xfrm>
              <a:off x="2834" y="1344"/>
              <a:ext cx="321" cy="1434"/>
            </a:xfrm>
            <a:prstGeom prst="upArrow">
              <a:avLst>
                <a:gd name="adj1" fmla="val 50000"/>
                <a:gd name="adj2" fmla="val 111682"/>
              </a:avLst>
            </a:prstGeom>
            <a:blipFill dpi="0" rotWithShape="1">
              <a:blip r:embed="rId3"/>
              <a:srcRect/>
              <a:tile tx="0" ty="0" sx="100000" sy="100000" flip="none" algn="tl"/>
            </a:blipFill>
            <a:ln w="9525" cap="sq">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zh-CN" altLang="en-US"/>
            </a:p>
          </p:txBody>
        </p:sp>
        <p:sp>
          <p:nvSpPr>
            <p:cNvPr id="12" name="AutoShape 12" descr="画布"/>
            <p:cNvSpPr>
              <a:spLocks noChangeArrowheads="1"/>
            </p:cNvSpPr>
            <p:nvPr/>
          </p:nvSpPr>
          <p:spPr bwMode="auto">
            <a:xfrm>
              <a:off x="3540" y="1380"/>
              <a:ext cx="321" cy="1415"/>
            </a:xfrm>
            <a:prstGeom prst="downArrow">
              <a:avLst>
                <a:gd name="adj1" fmla="val 50000"/>
                <a:gd name="adj2" fmla="val 110202"/>
              </a:avLst>
            </a:prstGeom>
            <a:blipFill dpi="0" rotWithShape="1">
              <a:blip r:embed="rId3"/>
              <a:srcRect/>
              <a:tile tx="0" ty="0" sx="100000" sy="100000" flip="none" algn="tl"/>
            </a:blipFill>
            <a:ln w="9525" cap="sq">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zh-CN" altLang="en-US"/>
            </a:p>
          </p:txBody>
        </p:sp>
        <p:sp>
          <p:nvSpPr>
            <p:cNvPr id="13" name="AutoShape 13" descr="画布"/>
            <p:cNvSpPr>
              <a:spLocks noChangeArrowheads="1"/>
            </p:cNvSpPr>
            <p:nvPr/>
          </p:nvSpPr>
          <p:spPr bwMode="auto">
            <a:xfrm>
              <a:off x="2834" y="572"/>
              <a:ext cx="1091" cy="273"/>
            </a:xfrm>
            <a:prstGeom prst="curvedDownArrow">
              <a:avLst>
                <a:gd name="adj1" fmla="val 79927"/>
                <a:gd name="adj2" fmla="val 159853"/>
                <a:gd name="adj3" fmla="val 33333"/>
              </a:avLst>
            </a:prstGeom>
            <a:blipFill dpi="0" rotWithShape="1">
              <a:blip r:embed="rId3"/>
              <a:srcRect/>
              <a:tile tx="0" ty="0" sx="100000" sy="100000" flip="none" algn="tl"/>
            </a:blipFill>
            <a:ln w="9525" cap="sq">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zh-CN" altLang="en-US"/>
            </a:p>
          </p:txBody>
        </p:sp>
        <p:sp>
          <p:nvSpPr>
            <p:cNvPr id="14" name="AutoShape 14" descr="画布"/>
            <p:cNvSpPr>
              <a:spLocks noChangeArrowheads="1"/>
            </p:cNvSpPr>
            <p:nvPr/>
          </p:nvSpPr>
          <p:spPr bwMode="auto">
            <a:xfrm>
              <a:off x="2897" y="3449"/>
              <a:ext cx="1090" cy="272"/>
            </a:xfrm>
            <a:prstGeom prst="curvedUpArrow">
              <a:avLst>
                <a:gd name="adj1" fmla="val 80147"/>
                <a:gd name="adj2" fmla="val 160294"/>
                <a:gd name="adj3" fmla="val 33333"/>
              </a:avLst>
            </a:prstGeom>
            <a:blipFill dpi="0" rotWithShape="1">
              <a:blip r:embed="rId3"/>
              <a:srcRect/>
              <a:tile tx="0" ty="0" sx="100000" sy="100000" flip="none" algn="tl"/>
            </a:blipFill>
            <a:ln w="9525" cap="sq">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grpSp>
          <p:nvGrpSpPr>
            <p:cNvPr id="15" name="Group 15"/>
            <p:cNvGrpSpPr>
              <a:grpSpLocks/>
            </p:cNvGrpSpPr>
            <p:nvPr/>
          </p:nvGrpSpPr>
          <p:grpSpPr bwMode="auto">
            <a:xfrm>
              <a:off x="2495" y="2793"/>
              <a:ext cx="1842" cy="620"/>
              <a:chOff x="3270" y="1977"/>
              <a:chExt cx="1043" cy="620"/>
            </a:xfrm>
          </p:grpSpPr>
          <p:sp>
            <p:nvSpPr>
              <p:cNvPr id="16" name="Rectangle 16" descr="绿色大理石"/>
              <p:cNvSpPr>
                <a:spLocks noChangeArrowheads="1"/>
              </p:cNvSpPr>
              <p:nvPr/>
            </p:nvSpPr>
            <p:spPr bwMode="auto">
              <a:xfrm>
                <a:off x="3270" y="2027"/>
                <a:ext cx="1043" cy="570"/>
              </a:xfrm>
              <a:prstGeom prst="rect">
                <a:avLst/>
              </a:prstGeom>
              <a:blipFill dpi="0" rotWithShape="1">
                <a:blip r:embed="rId2"/>
                <a:srcRect/>
                <a:tile tx="0" ty="0" sx="100000" sy="100000" flip="none" algn="tl"/>
              </a:blipFill>
              <a:ln w="9525" cap="sq">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p>
                <a:endParaRPr lang="zh-CN" altLang="en-US"/>
              </a:p>
            </p:txBody>
          </p:sp>
          <p:sp>
            <p:nvSpPr>
              <p:cNvPr id="17" name="Text Box 17"/>
              <p:cNvSpPr txBox="1">
                <a:spLocks noChangeArrowheads="1"/>
              </p:cNvSpPr>
              <p:nvPr/>
            </p:nvSpPr>
            <p:spPr bwMode="auto">
              <a:xfrm>
                <a:off x="3270" y="1977"/>
                <a:ext cx="1043" cy="6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sq">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fontAlgn="ctr">
                  <a:lnSpc>
                    <a:spcPct val="40000"/>
                  </a:lnSpc>
                  <a:spcBef>
                    <a:spcPct val="50000"/>
                  </a:spcBef>
                </a:pPr>
                <a:endParaRPr kumimoji="1" lang="zh-CN" altLang="en-US" sz="2800" dirty="0">
                  <a:solidFill>
                    <a:srgbClr val="FFFF00"/>
                  </a:solidFill>
                  <a:effectLst/>
                  <a:latin typeface="Times New Roman" panose="02020603050405020304" pitchFamily="18" charset="0"/>
                  <a:ea typeface="宋体" panose="02010600030101010101" pitchFamily="2" charset="-122"/>
                </a:endParaRPr>
              </a:p>
              <a:p>
                <a:pPr algn="ctr" fontAlgn="ctr">
                  <a:lnSpc>
                    <a:spcPct val="40000"/>
                  </a:lnSpc>
                  <a:spcBef>
                    <a:spcPct val="50000"/>
                  </a:spcBef>
                </a:pPr>
                <a:r>
                  <a:rPr kumimoji="1" lang="zh-CN" altLang="en-US" sz="2400" dirty="0" smtClean="0">
                    <a:solidFill>
                      <a:srgbClr val="FFFF00"/>
                    </a:solidFill>
                    <a:effectLst/>
                    <a:latin typeface="Times New Roman" panose="02020603050405020304" pitchFamily="18" charset="0"/>
                    <a:ea typeface="宋体" panose="02010600030101010101" pitchFamily="2" charset="-122"/>
                  </a:rPr>
                  <a:t>数 据 </a:t>
                </a:r>
                <a:r>
                  <a:rPr kumimoji="1" lang="zh-CN" altLang="en-US" sz="2400" dirty="0">
                    <a:solidFill>
                      <a:srgbClr val="FFFF00"/>
                    </a:solidFill>
                    <a:effectLst/>
                    <a:latin typeface="Times New Roman" panose="02020603050405020304" pitchFamily="18" charset="0"/>
                    <a:ea typeface="宋体" panose="02010600030101010101" pitchFamily="2" charset="-122"/>
                  </a:rPr>
                  <a:t>模 </a:t>
                </a:r>
                <a:r>
                  <a:rPr kumimoji="1" lang="zh-CN" altLang="en-US" sz="2400" dirty="0" smtClean="0">
                    <a:solidFill>
                      <a:srgbClr val="FFFF00"/>
                    </a:solidFill>
                    <a:effectLst/>
                    <a:latin typeface="Times New Roman" panose="02020603050405020304" pitchFamily="18" charset="0"/>
                    <a:ea typeface="宋体" panose="02010600030101010101" pitchFamily="2" charset="-122"/>
                  </a:rPr>
                  <a:t>型</a:t>
                </a:r>
                <a:endParaRPr kumimoji="1" lang="en-US" altLang="zh-CN" sz="2400" dirty="0" smtClean="0">
                  <a:solidFill>
                    <a:srgbClr val="FFFF00"/>
                  </a:solidFill>
                  <a:effectLst/>
                  <a:latin typeface="Times New Roman" panose="02020603050405020304" pitchFamily="18" charset="0"/>
                  <a:ea typeface="宋体" panose="02010600030101010101" pitchFamily="2" charset="-122"/>
                </a:endParaRPr>
              </a:p>
              <a:p>
                <a:pPr algn="ctr" fontAlgn="ctr">
                  <a:lnSpc>
                    <a:spcPct val="40000"/>
                  </a:lnSpc>
                  <a:spcBef>
                    <a:spcPct val="50000"/>
                  </a:spcBef>
                </a:pPr>
                <a:r>
                  <a:rPr kumimoji="1" lang="zh-CN" altLang="en-US" sz="2400" dirty="0" smtClean="0">
                    <a:solidFill>
                      <a:srgbClr val="FFFF00"/>
                    </a:solidFill>
                    <a:latin typeface="Times New Roman" panose="02020603050405020304" pitchFamily="18" charset="0"/>
                    <a:ea typeface="宋体" panose="02010600030101010101" pitchFamily="2" charset="-122"/>
                  </a:rPr>
                  <a:t>几 何 模 型</a:t>
                </a:r>
                <a:endParaRPr kumimoji="1" lang="zh-CN" altLang="en-US" sz="2400" dirty="0">
                  <a:solidFill>
                    <a:srgbClr val="FFFF00"/>
                  </a:solidFill>
                  <a:effectLst/>
                  <a:latin typeface="Times New Roman" panose="02020603050405020304" pitchFamily="18" charset="0"/>
                  <a:ea typeface="宋体" panose="02010600030101010101" pitchFamily="2" charset="-122"/>
                </a:endParaRPr>
              </a:p>
            </p:txBody>
          </p:sp>
        </p:grpSp>
      </p:grpSp>
    </p:spTree>
    <p:extLst>
      <p:ext uri="{BB962C8B-B14F-4D97-AF65-F5344CB8AC3E}">
        <p14:creationId xmlns:p14="http://schemas.microsoft.com/office/powerpoint/2010/main" val="3696956380"/>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2290"/>
                                        </p:tgtEl>
                                        <p:attrNameLst>
                                          <p:attrName>style.visibility</p:attrName>
                                        </p:attrNameLst>
                                      </p:cBhvr>
                                      <p:to>
                                        <p:strVal val="visible"/>
                                      </p:to>
                                    </p:set>
                                    <p:animEffect transition="in" filter="fade">
                                      <p:cBhvr>
                                        <p:cTn id="7" dur="1000"/>
                                        <p:tgtEl>
                                          <p:spTgt spid="12290"/>
                                        </p:tgtEl>
                                      </p:cBhvr>
                                    </p:animEffect>
                                    <p:anim calcmode="lin" valueType="num">
                                      <p:cBhvr>
                                        <p:cTn id="8" dur="1000" fill="hold"/>
                                        <p:tgtEl>
                                          <p:spTgt spid="12290"/>
                                        </p:tgtEl>
                                        <p:attrNameLst>
                                          <p:attrName>ppt_x</p:attrName>
                                        </p:attrNameLst>
                                      </p:cBhvr>
                                      <p:tavLst>
                                        <p:tav tm="0">
                                          <p:val>
                                            <p:strVal val="#ppt_x"/>
                                          </p:val>
                                        </p:tav>
                                        <p:tav tm="100000">
                                          <p:val>
                                            <p:strVal val="#ppt_x"/>
                                          </p:val>
                                        </p:tav>
                                      </p:tavLst>
                                    </p:anim>
                                    <p:anim calcmode="lin" valueType="num">
                                      <p:cBhvr>
                                        <p:cTn id="9" dur="1000" fill="hold"/>
                                        <p:tgtEl>
                                          <p:spTgt spid="1229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a:grpSpLocks/>
          </p:cNvGrpSpPr>
          <p:nvPr/>
        </p:nvGrpSpPr>
        <p:grpSpPr bwMode="auto">
          <a:xfrm>
            <a:off x="276224" y="1439636"/>
            <a:ext cx="4577997" cy="1901875"/>
            <a:chOff x="458199" y="1759788"/>
            <a:chExt cx="4120114" cy="2528440"/>
          </a:xfrm>
        </p:grpSpPr>
        <p:sp>
          <p:nvSpPr>
            <p:cNvPr id="11" name="矩形 10"/>
            <p:cNvSpPr/>
            <p:nvPr/>
          </p:nvSpPr>
          <p:spPr>
            <a:xfrm>
              <a:off x="490280" y="1759788"/>
              <a:ext cx="4088033" cy="252844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12" name="矩形 11"/>
            <p:cNvSpPr/>
            <p:nvPr/>
          </p:nvSpPr>
          <p:spPr>
            <a:xfrm>
              <a:off x="490280" y="1759788"/>
              <a:ext cx="4088033" cy="77773"/>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 name="任意多边形 12"/>
            <p:cNvSpPr/>
            <p:nvPr/>
          </p:nvSpPr>
          <p:spPr>
            <a:xfrm>
              <a:off x="490280" y="1837559"/>
              <a:ext cx="4088033" cy="638282"/>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5" name="矩形 14"/>
            <p:cNvSpPr/>
            <p:nvPr/>
          </p:nvSpPr>
          <p:spPr>
            <a:xfrm>
              <a:off x="557498" y="2348647"/>
              <a:ext cx="3972254" cy="1595773"/>
            </a:xfrm>
            <a:prstGeom prst="rect">
              <a:avLst/>
            </a:prstGeom>
          </p:spPr>
          <p:txBody>
            <a:bodyPr wrap="square">
              <a:spAutoFit/>
            </a:bodyPr>
            <a:lstStyle/>
            <a:p>
              <a:pPr marL="457200" indent="-457200" eaLnBrk="1" fontAlgn="auto" hangingPunct="1">
                <a:lnSpc>
                  <a:spcPct val="120000"/>
                </a:lnSpc>
                <a:spcBef>
                  <a:spcPts val="600"/>
                </a:spcBef>
                <a:spcAft>
                  <a:spcPts val="600"/>
                </a:spcAft>
                <a:buClr>
                  <a:srgbClr val="FF9300"/>
                </a:buClr>
                <a:buFont typeface="Wingdings" panose="05000000000000000000" pitchFamily="2" charset="2"/>
                <a:buChar char="n"/>
                <a:defRPr/>
              </a:pPr>
              <a:r>
                <a:rPr lang="zh-CN" altLang="en-US" sz="2000" kern="0" dirty="0">
                  <a:solidFill>
                    <a:schemeClr val="bg2">
                      <a:lumMod val="25000"/>
                    </a:schemeClr>
                  </a:solidFill>
                  <a:latin typeface="微软雅黑" panose="020B0503020204020204" pitchFamily="34" charset="-122"/>
                  <a:ea typeface="微软雅黑" panose="020B0503020204020204" pitchFamily="34" charset="-122"/>
                </a:rPr>
                <a:t>将客观世界中原来存在的物体影象处理成新的数字化图象的相关技术；如</a:t>
              </a:r>
              <a:r>
                <a:rPr lang="en-US" altLang="zh-CN" sz="2000" kern="0" dirty="0">
                  <a:solidFill>
                    <a:schemeClr val="bg2">
                      <a:lumMod val="25000"/>
                    </a:schemeClr>
                  </a:solidFill>
                  <a:latin typeface="微软雅黑" panose="020B0503020204020204" pitchFamily="34" charset="-122"/>
                  <a:ea typeface="微软雅黑" panose="020B0503020204020204" pitchFamily="34" charset="-122"/>
                </a:rPr>
                <a:t>CT</a:t>
              </a:r>
              <a:r>
                <a:rPr lang="zh-CN" altLang="en-US" sz="2000" kern="0" dirty="0">
                  <a:solidFill>
                    <a:schemeClr val="bg2">
                      <a:lumMod val="25000"/>
                    </a:schemeClr>
                  </a:solidFill>
                  <a:latin typeface="微软雅黑" panose="020B0503020204020204" pitchFamily="34" charset="-122"/>
                  <a:ea typeface="微软雅黑" panose="020B0503020204020204" pitchFamily="34" charset="-122"/>
                </a:rPr>
                <a:t>扫描、</a:t>
              </a:r>
              <a:r>
                <a:rPr lang="en-US" altLang="zh-CN" sz="2000" kern="0" dirty="0">
                  <a:solidFill>
                    <a:schemeClr val="bg2">
                      <a:lumMod val="25000"/>
                    </a:schemeClr>
                  </a:solidFill>
                  <a:latin typeface="微软雅黑" panose="020B0503020204020204" pitchFamily="34" charset="-122"/>
                  <a:ea typeface="微软雅黑" panose="020B0503020204020204" pitchFamily="34" charset="-122"/>
                </a:rPr>
                <a:t>X</a:t>
              </a:r>
              <a:r>
                <a:rPr lang="zh-CN" altLang="en-US" sz="2000" kern="0" dirty="0">
                  <a:solidFill>
                    <a:schemeClr val="bg2">
                      <a:lumMod val="25000"/>
                    </a:schemeClr>
                  </a:solidFill>
                  <a:latin typeface="微软雅黑" panose="020B0503020204020204" pitchFamily="34" charset="-122"/>
                  <a:ea typeface="微软雅黑" panose="020B0503020204020204" pitchFamily="34" charset="-122"/>
                </a:rPr>
                <a:t>射线探伤等</a:t>
              </a:r>
              <a:r>
                <a:rPr lang="zh-CN" altLang="en-US" sz="2000" kern="0" dirty="0" smtClean="0">
                  <a:solidFill>
                    <a:schemeClr val="bg2">
                      <a:lumMod val="25000"/>
                    </a:schemeClr>
                  </a:solidFill>
                  <a:latin typeface="微软雅黑" panose="020B0503020204020204" pitchFamily="34" charset="-122"/>
                  <a:ea typeface="微软雅黑" panose="020B0503020204020204" pitchFamily="34" charset="-122"/>
                </a:rPr>
                <a:t>。</a:t>
              </a:r>
              <a:endParaRPr lang="zh-CN" altLang="en-US" sz="2000" kern="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14" name="文本框 3"/>
            <p:cNvSpPr txBox="1"/>
            <p:nvPr/>
          </p:nvSpPr>
          <p:spPr>
            <a:xfrm>
              <a:off x="458199" y="1843910"/>
              <a:ext cx="2727902" cy="411029"/>
            </a:xfrm>
            <a:prstGeom prst="rect">
              <a:avLst/>
            </a:prstGeom>
            <a:noFill/>
          </p:spPr>
          <p:txBody>
            <a:bodyPr wrap="none">
              <a:spAutoFit/>
            </a:bodyPr>
            <a:lstStyle/>
            <a:p>
              <a:pPr eaLnBrk="1" fontAlgn="auto" hangingPunct="1">
                <a:spcBef>
                  <a:spcPts val="0"/>
                </a:spcBef>
                <a:spcAft>
                  <a:spcPts val="0"/>
                </a:spcAft>
                <a:defRPr/>
              </a:pPr>
              <a:r>
                <a:rPr lang="zh-CN" altLang="en-US" b="1" kern="0" dirty="0" smtClean="0">
                  <a:solidFill>
                    <a:schemeClr val="tx1">
                      <a:lumMod val="75000"/>
                      <a:lumOff val="25000"/>
                    </a:schemeClr>
                  </a:solidFill>
                  <a:latin typeface="微软雅黑" pitchFamily="34" charset="-122"/>
                  <a:ea typeface="微软雅黑" pitchFamily="34" charset="-122"/>
                </a:rPr>
                <a:t>图象处理 </a:t>
              </a:r>
              <a:r>
                <a:rPr lang="en-US" altLang="zh-CN" b="1" kern="0" dirty="0" smtClean="0">
                  <a:solidFill>
                    <a:schemeClr val="tx1">
                      <a:lumMod val="75000"/>
                      <a:lumOff val="25000"/>
                    </a:schemeClr>
                  </a:solidFill>
                  <a:latin typeface="微软雅黑" pitchFamily="34" charset="-122"/>
                  <a:ea typeface="微软雅黑" pitchFamily="34" charset="-122"/>
                </a:rPr>
                <a:t>Image Process</a:t>
              </a:r>
              <a:endParaRPr lang="zh-CN" altLang="en-US" b="1" kern="0" dirty="0">
                <a:solidFill>
                  <a:schemeClr val="tx1">
                    <a:lumMod val="75000"/>
                    <a:lumOff val="25000"/>
                  </a:schemeClr>
                </a:solidFill>
                <a:latin typeface="微软雅黑" pitchFamily="34" charset="-122"/>
                <a:ea typeface="微软雅黑" pitchFamily="34" charset="-122"/>
              </a:endParaRPr>
            </a:p>
          </p:txBody>
        </p:sp>
      </p:grpSp>
      <p:grpSp>
        <p:nvGrpSpPr>
          <p:cNvPr id="19" name="组合 18"/>
          <p:cNvGrpSpPr>
            <a:grpSpLocks/>
          </p:cNvGrpSpPr>
          <p:nvPr/>
        </p:nvGrpSpPr>
        <p:grpSpPr bwMode="auto">
          <a:xfrm>
            <a:off x="5068711" y="1882572"/>
            <a:ext cx="3765952" cy="3347378"/>
            <a:chOff x="458199" y="1759788"/>
            <a:chExt cx="4120114" cy="2943213"/>
          </a:xfrm>
        </p:grpSpPr>
        <p:sp>
          <p:nvSpPr>
            <p:cNvPr id="20" name="矩形 19"/>
            <p:cNvSpPr/>
            <p:nvPr/>
          </p:nvSpPr>
          <p:spPr>
            <a:xfrm>
              <a:off x="489953" y="1759789"/>
              <a:ext cx="4088360" cy="2908269"/>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chemeClr val="tx1">
                    <a:lumMod val="65000"/>
                    <a:lumOff val="35000"/>
                  </a:schemeClr>
                </a:solidFill>
              </a:endParaRPr>
            </a:p>
          </p:txBody>
        </p:sp>
        <p:sp>
          <p:nvSpPr>
            <p:cNvPr id="21" name="矩形 20"/>
            <p:cNvSpPr/>
            <p:nvPr/>
          </p:nvSpPr>
          <p:spPr>
            <a:xfrm>
              <a:off x="489953" y="1759788"/>
              <a:ext cx="4088360" cy="77774"/>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65000"/>
                    <a:lumOff val="35000"/>
                  </a:schemeClr>
                </a:solidFill>
              </a:endParaRPr>
            </a:p>
          </p:txBody>
        </p:sp>
        <p:sp>
          <p:nvSpPr>
            <p:cNvPr id="22" name="任意多边形 21"/>
            <p:cNvSpPr/>
            <p:nvPr/>
          </p:nvSpPr>
          <p:spPr>
            <a:xfrm>
              <a:off x="489953" y="1837562"/>
              <a:ext cx="4088360" cy="576160"/>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65000"/>
                    <a:lumOff val="35000"/>
                  </a:schemeClr>
                </a:solidFill>
              </a:endParaRPr>
            </a:p>
          </p:txBody>
        </p:sp>
        <p:sp>
          <p:nvSpPr>
            <p:cNvPr id="23" name="矩形 22"/>
            <p:cNvSpPr/>
            <p:nvPr/>
          </p:nvSpPr>
          <p:spPr>
            <a:xfrm>
              <a:off x="558224" y="2348647"/>
              <a:ext cx="3918475" cy="2354354"/>
            </a:xfrm>
            <a:prstGeom prst="rect">
              <a:avLst/>
            </a:prstGeom>
          </p:spPr>
          <p:txBody>
            <a:bodyPr>
              <a:spAutoFit/>
            </a:bodyPr>
            <a:lstStyle/>
            <a:p>
              <a:pPr marL="342900" indent="-342900" eaLnBrk="1" fontAlgn="auto" hangingPunct="1">
                <a:lnSpc>
                  <a:spcPct val="120000"/>
                </a:lnSpc>
                <a:spcBef>
                  <a:spcPts val="600"/>
                </a:spcBef>
                <a:spcAft>
                  <a:spcPts val="600"/>
                </a:spcAft>
                <a:buClr>
                  <a:srgbClr val="FF9300"/>
                </a:buClr>
                <a:buFont typeface="Wingdings" panose="05000000000000000000" pitchFamily="2" charset="2"/>
                <a:buChar char="n"/>
                <a:defRPr/>
              </a:pPr>
              <a:r>
                <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rPr>
                <a:t>研究几何模型和数据处理的学科，讨论几何形体的计算机表示、分析和综合，研究如何方便灵活、有效地建立几何形体的数学模型以及在计算机中更好地存贮和管理这些模型数据</a:t>
              </a:r>
              <a:r>
                <a:rPr lang="zh-CN" altLang="en-US" sz="2000" kern="0" dirty="0" smtClean="0">
                  <a:solidFill>
                    <a:schemeClr val="tx1">
                      <a:lumMod val="65000"/>
                      <a:lumOff val="35000"/>
                    </a:schemeClr>
                  </a:solidFill>
                  <a:latin typeface="微软雅黑" panose="020B0503020204020204" pitchFamily="34" charset="-122"/>
                  <a:ea typeface="微软雅黑" panose="020B0503020204020204" pitchFamily="34" charset="-122"/>
                </a:rPr>
                <a:t>。</a:t>
              </a:r>
              <a:endPar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4" name="文本框 3"/>
            <p:cNvSpPr txBox="1"/>
            <p:nvPr/>
          </p:nvSpPr>
          <p:spPr>
            <a:xfrm>
              <a:off x="458199" y="1843911"/>
              <a:ext cx="2469637" cy="324739"/>
            </a:xfrm>
            <a:prstGeom prst="rect">
              <a:avLst/>
            </a:prstGeom>
            <a:noFill/>
          </p:spPr>
          <p:txBody>
            <a:bodyPr wrap="none">
              <a:spAutoFit/>
            </a:bodyPr>
            <a:lstStyle/>
            <a:p>
              <a:pPr eaLnBrk="1" fontAlgn="auto" hangingPunct="1">
                <a:spcBef>
                  <a:spcPts val="0"/>
                </a:spcBef>
                <a:spcAft>
                  <a:spcPts val="0"/>
                </a:spcAft>
                <a:defRPr/>
              </a:pPr>
              <a:r>
                <a:rPr lang="zh-CN" altLang="en-US" b="1" kern="0" dirty="0" smtClean="0">
                  <a:solidFill>
                    <a:schemeClr val="tx1">
                      <a:lumMod val="65000"/>
                      <a:lumOff val="35000"/>
                    </a:schemeClr>
                  </a:solidFill>
                  <a:latin typeface="微软雅黑" pitchFamily="34" charset="-122"/>
                  <a:ea typeface="微软雅黑" pitchFamily="34" charset="-122"/>
                </a:rPr>
                <a:t>计算几何</a:t>
              </a:r>
              <a:r>
                <a:rPr lang="zh-CN" altLang="en-US" b="1" kern="0" dirty="0">
                  <a:solidFill>
                    <a:schemeClr val="tx1">
                      <a:lumMod val="65000"/>
                      <a:lumOff val="35000"/>
                    </a:schemeClr>
                  </a:solidFill>
                  <a:latin typeface="微软雅黑" pitchFamily="34" charset="-122"/>
                  <a:ea typeface="微软雅黑" pitchFamily="34" charset="-122"/>
                </a:rPr>
                <a:t>（</a:t>
              </a:r>
              <a:r>
                <a:rPr lang="en-US" altLang="zh-CN" b="1" kern="0" dirty="0">
                  <a:solidFill>
                    <a:schemeClr val="tx1">
                      <a:lumMod val="65000"/>
                      <a:lumOff val="35000"/>
                    </a:schemeClr>
                  </a:solidFill>
                  <a:latin typeface="微软雅黑" pitchFamily="34" charset="-122"/>
                  <a:ea typeface="微软雅黑" pitchFamily="34" charset="-122"/>
                </a:rPr>
                <a:t>CAGD</a:t>
              </a:r>
              <a:r>
                <a:rPr lang="zh-CN" altLang="en-US" b="1" kern="0" dirty="0">
                  <a:solidFill>
                    <a:schemeClr val="tx1">
                      <a:lumMod val="65000"/>
                      <a:lumOff val="35000"/>
                    </a:schemeClr>
                  </a:solidFill>
                  <a:latin typeface="微软雅黑" pitchFamily="34" charset="-122"/>
                  <a:ea typeface="微软雅黑" pitchFamily="34" charset="-122"/>
                </a:rPr>
                <a:t>）</a:t>
              </a:r>
            </a:p>
          </p:txBody>
        </p:sp>
      </p:grpSp>
      <p:grpSp>
        <p:nvGrpSpPr>
          <p:cNvPr id="27" name="组合 26"/>
          <p:cNvGrpSpPr>
            <a:grpSpLocks/>
          </p:cNvGrpSpPr>
          <p:nvPr/>
        </p:nvGrpSpPr>
        <p:grpSpPr bwMode="auto">
          <a:xfrm>
            <a:off x="276225" y="3411998"/>
            <a:ext cx="4565167" cy="2729158"/>
            <a:chOff x="458199" y="1759788"/>
            <a:chExt cx="4130768" cy="2407755"/>
          </a:xfrm>
        </p:grpSpPr>
        <p:sp>
          <p:nvSpPr>
            <p:cNvPr id="28" name="矩形 27"/>
            <p:cNvSpPr/>
            <p:nvPr/>
          </p:nvSpPr>
          <p:spPr>
            <a:xfrm>
              <a:off x="490162" y="1759788"/>
              <a:ext cx="4098805" cy="2407755"/>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dirty="0">
                  <a:solidFill>
                    <a:schemeClr val="tx1">
                      <a:lumMod val="65000"/>
                      <a:lumOff val="35000"/>
                    </a:schemeClr>
                  </a:solidFill>
                </a:rPr>
                <a:t>；</a:t>
              </a:r>
            </a:p>
          </p:txBody>
        </p:sp>
        <p:sp>
          <p:nvSpPr>
            <p:cNvPr id="29" name="矩形 28"/>
            <p:cNvSpPr/>
            <p:nvPr/>
          </p:nvSpPr>
          <p:spPr>
            <a:xfrm>
              <a:off x="490162" y="1759788"/>
              <a:ext cx="4088151" cy="77811"/>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0" name="任意多边形 29"/>
            <p:cNvSpPr/>
            <p:nvPr/>
          </p:nvSpPr>
          <p:spPr>
            <a:xfrm>
              <a:off x="490162" y="1837599"/>
              <a:ext cx="4088151" cy="574842"/>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1" name="矩形 30"/>
            <p:cNvSpPr/>
            <p:nvPr/>
          </p:nvSpPr>
          <p:spPr>
            <a:xfrm>
              <a:off x="557131" y="2348922"/>
              <a:ext cx="3920729" cy="1683039"/>
            </a:xfrm>
            <a:prstGeom prst="rect">
              <a:avLst/>
            </a:prstGeom>
          </p:spPr>
          <p:txBody>
            <a:bodyPr>
              <a:spAutoFit/>
            </a:bodyPr>
            <a:lstStyle/>
            <a:p>
              <a:pPr marL="342900" indent="-342900" eaLnBrk="1" fontAlgn="auto" hangingPunct="1">
                <a:lnSpc>
                  <a:spcPct val="120000"/>
                </a:lnSpc>
                <a:spcBef>
                  <a:spcPts val="600"/>
                </a:spcBef>
                <a:spcAft>
                  <a:spcPts val="600"/>
                </a:spcAft>
                <a:buClr>
                  <a:srgbClr val="FF9300"/>
                </a:buClr>
                <a:buFont typeface="Wingdings" panose="05000000000000000000" pitchFamily="2" charset="2"/>
                <a:buChar char="n"/>
                <a:defRPr/>
              </a:pPr>
              <a:r>
                <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rPr>
                <a:t>是指用摄像机和计算机代替人眼对目标进行识别、跟踪和测量等；用计算的方法模拟人类的视觉系统。是人工智能的一个分支。如机器人、运动跟踪等。</a:t>
              </a:r>
            </a:p>
          </p:txBody>
        </p:sp>
        <p:sp>
          <p:nvSpPr>
            <p:cNvPr id="32" name="文本框 3"/>
            <p:cNvSpPr txBox="1"/>
            <p:nvPr/>
          </p:nvSpPr>
          <p:spPr>
            <a:xfrm>
              <a:off x="458199" y="1843950"/>
              <a:ext cx="3742624" cy="369439"/>
            </a:xfrm>
            <a:prstGeom prst="rect">
              <a:avLst/>
            </a:prstGeom>
            <a:noFill/>
          </p:spPr>
          <p:txBody>
            <a:bodyPr wrap="none">
              <a:spAutoFit/>
            </a:bodyPr>
            <a:lstStyle/>
            <a:p>
              <a:pPr eaLnBrk="1" fontAlgn="auto" hangingPunct="1">
                <a:spcBef>
                  <a:spcPts val="0"/>
                </a:spcBef>
                <a:spcAft>
                  <a:spcPts val="0"/>
                </a:spcAft>
                <a:defRPr/>
              </a:pPr>
              <a:r>
                <a:rPr lang="zh-CN" altLang="en-US" b="1" kern="0" dirty="0">
                  <a:solidFill>
                    <a:schemeClr val="tx1">
                      <a:lumMod val="75000"/>
                      <a:lumOff val="25000"/>
                    </a:schemeClr>
                  </a:solidFill>
                  <a:latin typeface="微软雅黑" pitchFamily="34" charset="-122"/>
                  <a:ea typeface="微软雅黑" pitchFamily="34" charset="-122"/>
                </a:rPr>
                <a:t>模式识别（</a:t>
              </a:r>
              <a:r>
                <a:rPr lang="en-US" altLang="zh-CN" b="1" kern="0" dirty="0">
                  <a:solidFill>
                    <a:schemeClr val="tx1">
                      <a:lumMod val="75000"/>
                      <a:lumOff val="25000"/>
                    </a:schemeClr>
                  </a:solidFill>
                  <a:latin typeface="微软雅黑" pitchFamily="34" charset="-122"/>
                  <a:ea typeface="微软雅黑" pitchFamily="34" charset="-122"/>
                </a:rPr>
                <a:t>Pattern Recognition</a:t>
              </a:r>
              <a:r>
                <a:rPr lang="zh-CN" altLang="en-US" b="1" kern="0" dirty="0">
                  <a:solidFill>
                    <a:schemeClr val="tx1">
                      <a:lumMod val="75000"/>
                      <a:lumOff val="25000"/>
                    </a:schemeClr>
                  </a:solidFill>
                  <a:latin typeface="微软雅黑" pitchFamily="34" charset="-122"/>
                  <a:ea typeface="微软雅黑" pitchFamily="34" charset="-122"/>
                </a:rPr>
                <a:t>）</a:t>
              </a:r>
            </a:p>
          </p:txBody>
        </p:sp>
      </p:grpSp>
      <p:sp>
        <p:nvSpPr>
          <p:cNvPr id="33" name="矩形 32"/>
          <p:cNvSpPr/>
          <p:nvPr/>
        </p:nvSpPr>
        <p:spPr>
          <a:xfrm>
            <a:off x="783092" y="381684"/>
            <a:ext cx="7864021" cy="646331"/>
          </a:xfrm>
          <a:prstGeom prst="rect">
            <a:avLst/>
          </a:prstGeom>
        </p:spPr>
        <p:txBody>
          <a:bodyPr wrap="square">
            <a:spAutoFit/>
          </a:bodyPr>
          <a:lstStyle/>
          <a:p>
            <a:pPr lvl="0"/>
            <a:r>
              <a:rPr lang="zh-CN" altLang="en-US" sz="3600" b="1" dirty="0">
                <a:latin typeface="Tahoma" panose="020B0604030504040204" pitchFamily="34" charset="0"/>
                <a:ea typeface="宋体" pitchFamily="2" charset="-122"/>
                <a:cs typeface="Tahoma" panose="020B0604030504040204" pitchFamily="34" charset="0"/>
              </a:rPr>
              <a:t>§</a:t>
            </a:r>
            <a:r>
              <a:rPr lang="en-US" altLang="zh-CN" sz="3600" b="1" dirty="0" smtClean="0">
                <a:latin typeface="黑体" panose="02010609060101010101" pitchFamily="49" charset="-122"/>
                <a:ea typeface="黑体" panose="02010609060101010101" pitchFamily="49" charset="-122"/>
              </a:rPr>
              <a:t>1.3 </a:t>
            </a:r>
            <a:r>
              <a:rPr lang="zh-CN" altLang="en-US" sz="3600" b="1" dirty="0" smtClean="0">
                <a:latin typeface="黑体" panose="02010609060101010101" pitchFamily="49" charset="-122"/>
                <a:ea typeface="黑体" panose="02010609060101010101" pitchFamily="49" charset="-122"/>
              </a:rPr>
              <a:t>计算机图形学相关学科</a:t>
            </a:r>
            <a:endParaRPr lang="zh-CN" altLang="en-US" sz="36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724523114"/>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3" presetClass="entr" presetSubtype="528"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 calcmode="lin" valueType="num">
                                      <p:cBhvr>
                                        <p:cTn id="9" dur="500" fill="hold"/>
                                        <p:tgtEl>
                                          <p:spTgt spid="18"/>
                                        </p:tgtEl>
                                        <p:attrNameLst>
                                          <p:attrName>ppt_x</p:attrName>
                                        </p:attrNameLst>
                                      </p:cBhvr>
                                      <p:tavLst>
                                        <p:tav tm="0">
                                          <p:val>
                                            <p:fltVal val="0.5"/>
                                          </p:val>
                                        </p:tav>
                                        <p:tav tm="100000">
                                          <p:val>
                                            <p:strVal val="#ppt_x"/>
                                          </p:val>
                                        </p:tav>
                                      </p:tavLst>
                                    </p:anim>
                                    <p:anim calcmode="lin" valueType="num">
                                      <p:cBhvr>
                                        <p:cTn id="10" dur="500" fill="hold"/>
                                        <p:tgtEl>
                                          <p:spTgt spid="18"/>
                                        </p:tgtEl>
                                        <p:attrNameLst>
                                          <p:attrName>ppt_y</p:attrName>
                                        </p:attrNameLst>
                                      </p:cBhvr>
                                      <p:tavLst>
                                        <p:tav tm="0">
                                          <p:val>
                                            <p:fltVal val="0.5"/>
                                          </p:val>
                                        </p:tav>
                                        <p:tav tm="100000">
                                          <p:val>
                                            <p:strVal val="#ppt_y"/>
                                          </p:val>
                                        </p:tav>
                                      </p:tavLst>
                                    </p:anim>
                                  </p:childTnLst>
                                </p:cTn>
                              </p:par>
                              <p:par>
                                <p:cTn id="11" presetID="23" presetClass="entr" presetSubtype="528" fill="hold" nodeType="withEffect">
                                  <p:stCondLst>
                                    <p:cond delay="100"/>
                                  </p:stCondLst>
                                  <p:childTnLst>
                                    <p:set>
                                      <p:cBhvr>
                                        <p:cTn id="12" dur="1" fill="hold">
                                          <p:stCondLst>
                                            <p:cond delay="0"/>
                                          </p:stCondLst>
                                        </p:cTn>
                                        <p:tgtEl>
                                          <p:spTgt spid="19"/>
                                        </p:tgtEl>
                                        <p:attrNameLst>
                                          <p:attrName>style.visibility</p:attrName>
                                        </p:attrNameLst>
                                      </p:cBhvr>
                                      <p:to>
                                        <p:strVal val="visible"/>
                                      </p:to>
                                    </p:set>
                                    <p:anim calcmode="lin" valueType="num">
                                      <p:cBhvr>
                                        <p:cTn id="13" dur="500" fill="hold"/>
                                        <p:tgtEl>
                                          <p:spTgt spid="19"/>
                                        </p:tgtEl>
                                        <p:attrNameLst>
                                          <p:attrName>ppt_w</p:attrName>
                                        </p:attrNameLst>
                                      </p:cBhvr>
                                      <p:tavLst>
                                        <p:tav tm="0">
                                          <p:val>
                                            <p:fltVal val="0"/>
                                          </p:val>
                                        </p:tav>
                                        <p:tav tm="100000">
                                          <p:val>
                                            <p:strVal val="#ppt_w"/>
                                          </p:val>
                                        </p:tav>
                                      </p:tavLst>
                                    </p:anim>
                                    <p:anim calcmode="lin" valueType="num">
                                      <p:cBhvr>
                                        <p:cTn id="14" dur="500" fill="hold"/>
                                        <p:tgtEl>
                                          <p:spTgt spid="19"/>
                                        </p:tgtEl>
                                        <p:attrNameLst>
                                          <p:attrName>ppt_h</p:attrName>
                                        </p:attrNameLst>
                                      </p:cBhvr>
                                      <p:tavLst>
                                        <p:tav tm="0">
                                          <p:val>
                                            <p:fltVal val="0"/>
                                          </p:val>
                                        </p:tav>
                                        <p:tav tm="100000">
                                          <p:val>
                                            <p:strVal val="#ppt_h"/>
                                          </p:val>
                                        </p:tav>
                                      </p:tavLst>
                                    </p:anim>
                                    <p:anim calcmode="lin" valueType="num">
                                      <p:cBhvr>
                                        <p:cTn id="15" dur="500" fill="hold"/>
                                        <p:tgtEl>
                                          <p:spTgt spid="19"/>
                                        </p:tgtEl>
                                        <p:attrNameLst>
                                          <p:attrName>ppt_x</p:attrName>
                                        </p:attrNameLst>
                                      </p:cBhvr>
                                      <p:tavLst>
                                        <p:tav tm="0">
                                          <p:val>
                                            <p:fltVal val="0.5"/>
                                          </p:val>
                                        </p:tav>
                                        <p:tav tm="100000">
                                          <p:val>
                                            <p:strVal val="#ppt_x"/>
                                          </p:val>
                                        </p:tav>
                                      </p:tavLst>
                                    </p:anim>
                                    <p:anim calcmode="lin" valueType="num">
                                      <p:cBhvr>
                                        <p:cTn id="16" dur="500" fill="hold"/>
                                        <p:tgtEl>
                                          <p:spTgt spid="19"/>
                                        </p:tgtEl>
                                        <p:attrNameLst>
                                          <p:attrName>ppt_y</p:attrName>
                                        </p:attrNameLst>
                                      </p:cBhvr>
                                      <p:tavLst>
                                        <p:tav tm="0">
                                          <p:val>
                                            <p:fltVal val="0.5"/>
                                          </p:val>
                                        </p:tav>
                                        <p:tav tm="100000">
                                          <p:val>
                                            <p:strVal val="#ppt_y"/>
                                          </p:val>
                                        </p:tav>
                                      </p:tavLst>
                                    </p:anim>
                                  </p:childTnLst>
                                </p:cTn>
                              </p:par>
                              <p:par>
                                <p:cTn id="17" presetID="23" presetClass="entr" presetSubtype="528" fill="hold" nodeType="withEffect">
                                  <p:stCondLst>
                                    <p:cond delay="300"/>
                                  </p:stCondLst>
                                  <p:childTnLst>
                                    <p:set>
                                      <p:cBhvr>
                                        <p:cTn id="18" dur="1" fill="hold">
                                          <p:stCondLst>
                                            <p:cond delay="0"/>
                                          </p:stCondLst>
                                        </p:cTn>
                                        <p:tgtEl>
                                          <p:spTgt spid="27"/>
                                        </p:tgtEl>
                                        <p:attrNameLst>
                                          <p:attrName>style.visibility</p:attrName>
                                        </p:attrNameLst>
                                      </p:cBhvr>
                                      <p:to>
                                        <p:strVal val="visible"/>
                                      </p:to>
                                    </p:set>
                                    <p:anim calcmode="lin" valueType="num">
                                      <p:cBhvr>
                                        <p:cTn id="19" dur="500" fill="hold"/>
                                        <p:tgtEl>
                                          <p:spTgt spid="27"/>
                                        </p:tgtEl>
                                        <p:attrNameLst>
                                          <p:attrName>ppt_w</p:attrName>
                                        </p:attrNameLst>
                                      </p:cBhvr>
                                      <p:tavLst>
                                        <p:tav tm="0">
                                          <p:val>
                                            <p:fltVal val="0"/>
                                          </p:val>
                                        </p:tav>
                                        <p:tav tm="100000">
                                          <p:val>
                                            <p:strVal val="#ppt_w"/>
                                          </p:val>
                                        </p:tav>
                                      </p:tavLst>
                                    </p:anim>
                                    <p:anim calcmode="lin" valueType="num">
                                      <p:cBhvr>
                                        <p:cTn id="20" dur="500" fill="hold"/>
                                        <p:tgtEl>
                                          <p:spTgt spid="27"/>
                                        </p:tgtEl>
                                        <p:attrNameLst>
                                          <p:attrName>ppt_h</p:attrName>
                                        </p:attrNameLst>
                                      </p:cBhvr>
                                      <p:tavLst>
                                        <p:tav tm="0">
                                          <p:val>
                                            <p:fltVal val="0"/>
                                          </p:val>
                                        </p:tav>
                                        <p:tav tm="100000">
                                          <p:val>
                                            <p:strVal val="#ppt_h"/>
                                          </p:val>
                                        </p:tav>
                                      </p:tavLst>
                                    </p:anim>
                                    <p:anim calcmode="lin" valueType="num">
                                      <p:cBhvr>
                                        <p:cTn id="21" dur="500" fill="hold"/>
                                        <p:tgtEl>
                                          <p:spTgt spid="27"/>
                                        </p:tgtEl>
                                        <p:attrNameLst>
                                          <p:attrName>ppt_x</p:attrName>
                                        </p:attrNameLst>
                                      </p:cBhvr>
                                      <p:tavLst>
                                        <p:tav tm="0">
                                          <p:val>
                                            <p:fltVal val="0.5"/>
                                          </p:val>
                                        </p:tav>
                                        <p:tav tm="100000">
                                          <p:val>
                                            <p:strVal val="#ppt_x"/>
                                          </p:val>
                                        </p:tav>
                                      </p:tavLst>
                                    </p:anim>
                                    <p:anim calcmode="lin" valueType="num">
                                      <p:cBhvr>
                                        <p:cTn id="22" dur="500" fill="hold"/>
                                        <p:tgtEl>
                                          <p:spTgt spid="27"/>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Rectangle 3"/>
          <p:cNvSpPr>
            <a:spLocks noGrp="1" noChangeArrowheads="1"/>
          </p:cNvSpPr>
          <p:nvPr>
            <p:ph type="body" idx="4294967295"/>
          </p:nvPr>
        </p:nvSpPr>
        <p:spPr>
          <a:xfrm>
            <a:off x="981307" y="1425388"/>
            <a:ext cx="7781693" cy="4442012"/>
          </a:xfrm>
          <a:prstGeom prst="rect">
            <a:avLst/>
          </a:prstGeom>
        </p:spPr>
        <p:txBody>
          <a:bodyPr/>
          <a:lstStyle/>
          <a:p>
            <a:pPr marL="0" indent="0" eaLnBrk="1" hangingPunct="1">
              <a:buNone/>
              <a:defRPr/>
            </a:pPr>
            <a:r>
              <a:rPr lang="zh-CN" altLang="en-US" sz="2400" b="1" dirty="0" smtClean="0">
                <a:ea typeface="宋体" pitchFamily="2" charset="-122"/>
              </a:rPr>
              <a:t>严明，副教授</a:t>
            </a:r>
            <a:endParaRPr lang="en-US" altLang="zh-CN" sz="2400" b="1" dirty="0" smtClean="0">
              <a:ea typeface="宋体" pitchFamily="2" charset="-122"/>
            </a:endParaRPr>
          </a:p>
          <a:p>
            <a:pPr marL="0" indent="0" eaLnBrk="1" hangingPunct="1">
              <a:buNone/>
              <a:defRPr/>
            </a:pPr>
            <a:endParaRPr lang="en-US" altLang="zh-CN" sz="2400" b="1" dirty="0" smtClean="0">
              <a:ea typeface="宋体" pitchFamily="2" charset="-122"/>
            </a:endParaRPr>
          </a:p>
          <a:p>
            <a:pPr marL="0" indent="0" eaLnBrk="1" hangingPunct="1">
              <a:buNone/>
              <a:defRPr/>
            </a:pPr>
            <a:r>
              <a:rPr lang="zh-CN" altLang="en-US" sz="2000" b="1" dirty="0" smtClean="0">
                <a:ea typeface="楷体_GB2312" pitchFamily="49" charset="-122"/>
              </a:rPr>
              <a:t>电话：</a:t>
            </a:r>
            <a:r>
              <a:rPr lang="en-US" altLang="zh-CN" sz="2000" b="1" dirty="0" smtClean="0">
                <a:ea typeface="楷体_GB2312" pitchFamily="49" charset="-122"/>
              </a:rPr>
              <a:t>13810090469</a:t>
            </a:r>
          </a:p>
          <a:p>
            <a:pPr marL="0" indent="0" eaLnBrk="1" hangingPunct="1">
              <a:buNone/>
              <a:defRPr/>
            </a:pPr>
            <a:r>
              <a:rPr lang="en-US" altLang="zh-CN" sz="2000" b="1" dirty="0" smtClean="0">
                <a:ea typeface="楷体_GB2312" pitchFamily="49" charset="-122"/>
              </a:rPr>
              <a:t>Email</a:t>
            </a:r>
            <a:r>
              <a:rPr lang="zh-CN" altLang="en-US" sz="2000" b="1" dirty="0" smtClean="0">
                <a:ea typeface="楷体_GB2312" pitchFamily="49" charset="-122"/>
              </a:rPr>
              <a:t>：</a:t>
            </a:r>
            <a:r>
              <a:rPr lang="en-US" altLang="zh-CN" sz="2000" b="1" dirty="0" smtClean="0">
                <a:ea typeface="楷体_GB2312" pitchFamily="49" charset="-122"/>
                <a:hlinkClick r:id="rId2"/>
              </a:rPr>
              <a:t>44314526@qq.com</a:t>
            </a:r>
            <a:endParaRPr lang="en-US" altLang="zh-CN" sz="2000" b="1" dirty="0" smtClean="0">
              <a:ea typeface="楷体_GB2312" pitchFamily="49" charset="-122"/>
            </a:endParaRPr>
          </a:p>
          <a:p>
            <a:pPr marL="0" indent="0" eaLnBrk="1" hangingPunct="1">
              <a:buNone/>
              <a:defRPr/>
            </a:pPr>
            <a:r>
              <a:rPr lang="zh-CN" altLang="en-US" sz="2000" b="1" dirty="0" smtClean="0">
                <a:ea typeface="楷体_GB2312" pitchFamily="49" charset="-122"/>
              </a:rPr>
              <a:t>办公室：综合楼</a:t>
            </a:r>
            <a:r>
              <a:rPr lang="en-US" altLang="zh-CN" sz="2000" b="1" dirty="0" smtClean="0">
                <a:ea typeface="楷体_GB2312" pitchFamily="49" charset="-122"/>
              </a:rPr>
              <a:t>804</a:t>
            </a:r>
            <a:endParaRPr lang="zh-CN" altLang="en-US" sz="2000" b="1" dirty="0" smtClean="0">
              <a:ea typeface="楷体_GB2312" pitchFamily="49" charset="-122"/>
            </a:endParaRPr>
          </a:p>
        </p:txBody>
      </p:sp>
    </p:spTree>
    <p:extLst>
      <p:ext uri="{BB962C8B-B14F-4D97-AF65-F5344CB8AC3E}">
        <p14:creationId xmlns:p14="http://schemas.microsoft.com/office/powerpoint/2010/main" val="1912131435"/>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075">
                                            <p:txEl>
                                              <p:pRg st="0" end="0"/>
                                            </p:txEl>
                                          </p:spTgt>
                                        </p:tgtEl>
                                        <p:attrNameLst>
                                          <p:attrName>style.visibility</p:attrName>
                                        </p:attrNameLst>
                                      </p:cBhvr>
                                      <p:to>
                                        <p:strVal val="visible"/>
                                      </p:to>
                                    </p:set>
                                    <p:animEffect transition="in" filter="wipe(left)">
                                      <p:cBhvr>
                                        <p:cTn id="7" dur="500"/>
                                        <p:tgtEl>
                                          <p:spTgt spid="307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075">
                                            <p:txEl>
                                              <p:pRg st="2" end="2"/>
                                            </p:txEl>
                                          </p:spTgt>
                                        </p:tgtEl>
                                        <p:attrNameLst>
                                          <p:attrName>style.visibility</p:attrName>
                                        </p:attrNameLst>
                                      </p:cBhvr>
                                      <p:to>
                                        <p:strVal val="visible"/>
                                      </p:to>
                                    </p:set>
                                    <p:animEffect transition="in" filter="wipe(left)">
                                      <p:cBhvr>
                                        <p:cTn id="12" dur="500"/>
                                        <p:tgtEl>
                                          <p:spTgt spid="307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075">
                                            <p:txEl>
                                              <p:pRg st="3" end="3"/>
                                            </p:txEl>
                                          </p:spTgt>
                                        </p:tgtEl>
                                        <p:attrNameLst>
                                          <p:attrName>style.visibility</p:attrName>
                                        </p:attrNameLst>
                                      </p:cBhvr>
                                      <p:to>
                                        <p:strVal val="visible"/>
                                      </p:to>
                                    </p:set>
                                    <p:animEffect transition="in" filter="wipe(left)">
                                      <p:cBhvr>
                                        <p:cTn id="17" dur="500"/>
                                        <p:tgtEl>
                                          <p:spTgt spid="307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075">
                                            <p:txEl>
                                              <p:pRg st="4" end="4"/>
                                            </p:txEl>
                                          </p:spTgt>
                                        </p:tgtEl>
                                        <p:attrNameLst>
                                          <p:attrName>style.visibility</p:attrName>
                                        </p:attrNameLst>
                                      </p:cBhvr>
                                      <p:to>
                                        <p:strVal val="visible"/>
                                      </p:to>
                                    </p:set>
                                    <p:animEffect transition="in" filter="wipe(left)">
                                      <p:cBhvr>
                                        <p:cTn id="22" dur="500"/>
                                        <p:tgtEl>
                                          <p:spTgt spid="307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5"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6605159" y="117931"/>
            <a:ext cx="2371228" cy="2634697"/>
          </a:xfrm>
          <a:prstGeom prst="rect">
            <a:avLst/>
          </a:prstGeom>
        </p:spPr>
      </p:pic>
      <p:sp>
        <p:nvSpPr>
          <p:cNvPr id="2" name="标题 1"/>
          <p:cNvSpPr>
            <a:spLocks noGrp="1"/>
          </p:cNvSpPr>
          <p:nvPr>
            <p:ph type="title"/>
          </p:nvPr>
        </p:nvSpPr>
        <p:spPr>
          <a:xfrm>
            <a:off x="920096" y="432682"/>
            <a:ext cx="7815262" cy="765175"/>
          </a:xfrm>
        </p:spPr>
        <p:txBody>
          <a:bodyPr/>
          <a:lstStyle/>
          <a:p>
            <a:pPr eaLnBrk="1" fontAlgn="auto" hangingPunct="1">
              <a:spcAft>
                <a:spcPts val="0"/>
              </a:spcAft>
              <a:defRPr/>
            </a:pPr>
            <a:r>
              <a:rPr lang="zh-CN" altLang="en-US" dirty="0" smtClean="0">
                <a:solidFill>
                  <a:srgbClr val="FF9300"/>
                </a:solidFill>
                <a:latin typeface="华文琥珀" panose="02010800040101010101" pitchFamily="2" charset="-122"/>
                <a:ea typeface="华文琥珀" panose="02010800040101010101" pitchFamily="2" charset="-122"/>
              </a:rPr>
              <a:t>第</a:t>
            </a:r>
            <a:r>
              <a:rPr lang="en-US" altLang="zh-CN" dirty="0" smtClean="0">
                <a:solidFill>
                  <a:srgbClr val="FF9300"/>
                </a:solidFill>
                <a:latin typeface="华文琥珀" panose="02010800040101010101" pitchFamily="2" charset="-122"/>
                <a:ea typeface="华文琥珀" panose="02010800040101010101" pitchFamily="2" charset="-122"/>
              </a:rPr>
              <a:t>1</a:t>
            </a:r>
            <a:r>
              <a:rPr lang="zh-CN" altLang="en-US" dirty="0" smtClean="0">
                <a:solidFill>
                  <a:srgbClr val="FF9300"/>
                </a:solidFill>
                <a:latin typeface="华文琥珀" panose="02010800040101010101" pitchFamily="2" charset="-122"/>
                <a:ea typeface="华文琥珀" panose="02010800040101010101" pitchFamily="2" charset="-122"/>
              </a:rPr>
              <a:t>章：绪论</a:t>
            </a:r>
            <a:endParaRPr altLang="en-US" dirty="0">
              <a:solidFill>
                <a:srgbClr val="FF9300"/>
              </a:solidFill>
              <a:latin typeface="华文琥珀" panose="02010800040101010101" pitchFamily="2" charset="-122"/>
              <a:ea typeface="华文琥珀" panose="02010800040101010101" pitchFamily="2" charset="-122"/>
            </a:endParaRPr>
          </a:p>
        </p:txBody>
      </p:sp>
      <p:graphicFrame>
        <p:nvGraphicFramePr>
          <p:cNvPr id="5" name="图示 4"/>
          <p:cNvGraphicFramePr/>
          <p:nvPr>
            <p:extLst/>
          </p:nvPr>
        </p:nvGraphicFramePr>
        <p:xfrm>
          <a:off x="920096" y="1916832"/>
          <a:ext cx="6748247"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矩形 2"/>
          <p:cNvSpPr/>
          <p:nvPr/>
        </p:nvSpPr>
        <p:spPr>
          <a:xfrm>
            <a:off x="1710450" y="1909661"/>
            <a:ext cx="5745691" cy="576262"/>
          </a:xfrm>
          <a:prstGeom prst="rect">
            <a:avLst/>
          </a:prstGeom>
          <a:solidFill>
            <a:srgbClr val="FF9300">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hangingPunct="1">
              <a:lnSpc>
                <a:spcPct val="150000"/>
              </a:lnSpc>
              <a:defRPr/>
            </a:pPr>
            <a:endParaRPr lang="en-US" altLang="zh-CN" sz="2400" b="1" dirty="0">
              <a:solidFill>
                <a:prstClr val="white"/>
              </a:solidFill>
            </a:endParaRPr>
          </a:p>
        </p:txBody>
      </p:sp>
      <p:sp>
        <p:nvSpPr>
          <p:cNvPr id="6" name="矩形 5"/>
          <p:cNvSpPr/>
          <p:nvPr/>
        </p:nvSpPr>
        <p:spPr>
          <a:xfrm>
            <a:off x="1710450" y="4289636"/>
            <a:ext cx="5745691" cy="576262"/>
          </a:xfrm>
          <a:prstGeom prst="rect">
            <a:avLst/>
          </a:prstGeom>
          <a:solidFill>
            <a:srgbClr val="FF9300">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hangingPunct="1">
              <a:lnSpc>
                <a:spcPct val="150000"/>
              </a:lnSpc>
              <a:defRPr/>
            </a:pPr>
            <a:endParaRPr lang="en-US" altLang="zh-CN" sz="2400" b="1" dirty="0">
              <a:solidFill>
                <a:prstClr val="white"/>
              </a:solidFill>
            </a:endParaRPr>
          </a:p>
        </p:txBody>
      </p:sp>
      <p:sp>
        <p:nvSpPr>
          <p:cNvPr id="9" name="矩形 8"/>
          <p:cNvSpPr/>
          <p:nvPr/>
        </p:nvSpPr>
        <p:spPr>
          <a:xfrm>
            <a:off x="1710450" y="2718761"/>
            <a:ext cx="5745691" cy="576262"/>
          </a:xfrm>
          <a:prstGeom prst="rect">
            <a:avLst/>
          </a:prstGeom>
          <a:solidFill>
            <a:srgbClr val="FF9300">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hangingPunct="1">
              <a:lnSpc>
                <a:spcPct val="150000"/>
              </a:lnSpc>
              <a:defRPr/>
            </a:pPr>
            <a:endParaRPr lang="en-US" altLang="zh-CN" sz="2400" b="1" dirty="0">
              <a:solidFill>
                <a:prstClr val="white"/>
              </a:solidFill>
            </a:endParaRPr>
          </a:p>
        </p:txBody>
      </p:sp>
      <p:sp>
        <p:nvSpPr>
          <p:cNvPr id="8" name="矩形 7"/>
          <p:cNvSpPr/>
          <p:nvPr/>
        </p:nvSpPr>
        <p:spPr>
          <a:xfrm>
            <a:off x="1710450" y="3515829"/>
            <a:ext cx="5745691" cy="576262"/>
          </a:xfrm>
          <a:prstGeom prst="rect">
            <a:avLst/>
          </a:prstGeom>
          <a:solidFill>
            <a:srgbClr val="FF9300">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hangingPunct="1">
              <a:lnSpc>
                <a:spcPct val="150000"/>
              </a:lnSpc>
              <a:defRPr/>
            </a:pPr>
            <a:endParaRPr lang="en-US" altLang="zh-CN" sz="2400" b="1" dirty="0">
              <a:solidFill>
                <a:prstClr val="white"/>
              </a:solidFill>
            </a:endParaRPr>
          </a:p>
        </p:txBody>
      </p:sp>
    </p:spTree>
    <p:extLst>
      <p:ext uri="{BB962C8B-B14F-4D97-AF65-F5344CB8AC3E}">
        <p14:creationId xmlns:p14="http://schemas.microsoft.com/office/powerpoint/2010/main" val="1675930803"/>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par>
                          <p:cTn id="11" fill="hold">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9"/>
                                        </p:tgtEl>
                                        <p:attrNameLst>
                                          <p:attrName>style.visibility</p:attrName>
                                        </p:attrNameLst>
                                      </p:cBhvr>
                                      <p:to>
                                        <p:strVal val="visible"/>
                                      </p:to>
                                    </p:set>
                                  </p:childTnLst>
                                </p:cTn>
                              </p:par>
                            </p:childTnLst>
                          </p:cTn>
                        </p:par>
                        <p:par>
                          <p:cTn id="14" fill="hold">
                            <p:stCondLst>
                              <p:cond delay="500"/>
                            </p:stCondLst>
                            <p:childTnLst>
                              <p:par>
                                <p:cTn id="15" presetID="1" presetClass="entr" presetSubtype="0"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left)">
                                      <p:cBhvr>
                                        <p:cTn id="2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P spid="3" grpId="0" animBg="1"/>
      <p:bldP spid="6" grpId="0" animBg="1"/>
      <p:bldP spid="9" grpId="0" animBg="1"/>
      <p:bldP spid="8" grpId="0" animBg="1"/>
    </p:bldLst>
  </p:timing>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矩形 5"/>
          <p:cNvSpPr/>
          <p:nvPr/>
        </p:nvSpPr>
        <p:spPr>
          <a:xfrm>
            <a:off x="764411" y="392231"/>
            <a:ext cx="7727835" cy="646331"/>
          </a:xfrm>
          <a:prstGeom prst="rect">
            <a:avLst/>
          </a:prstGeom>
        </p:spPr>
        <p:txBody>
          <a:bodyPr wrap="square">
            <a:spAutoFit/>
          </a:bodyPr>
          <a:lstStyle/>
          <a:p>
            <a:r>
              <a:rPr lang="zh-CN" altLang="en-US" sz="3600" b="1" dirty="0">
                <a:latin typeface="Tahoma" panose="020B0604030504040204" pitchFamily="34" charset="0"/>
                <a:ea typeface="宋体" pitchFamily="2" charset="-122"/>
                <a:cs typeface="Tahoma" panose="020B0604030504040204" pitchFamily="34" charset="0"/>
              </a:rPr>
              <a:t>§</a:t>
            </a:r>
            <a:r>
              <a:rPr lang="en-US" altLang="zh-CN" sz="3600" b="1" dirty="0">
                <a:latin typeface="黑体" panose="02010609060101010101" pitchFamily="49" charset="-122"/>
                <a:ea typeface="黑体" panose="02010609060101010101" pitchFamily="49" charset="-122"/>
              </a:rPr>
              <a:t>1.4 </a:t>
            </a:r>
            <a:r>
              <a:rPr lang="zh-CN" altLang="en-US" sz="3600" b="1" dirty="0">
                <a:latin typeface="黑体" panose="02010609060101010101" pitchFamily="49" charset="-122"/>
                <a:ea typeface="黑体" panose="02010609060101010101" pitchFamily="49" charset="-122"/>
              </a:rPr>
              <a:t>计算机图形学的应用领域</a:t>
            </a:r>
            <a:endParaRPr lang="zh-CN" altLang="en-US" sz="3600" dirty="0">
              <a:latin typeface="黑体" panose="02010609060101010101" pitchFamily="49" charset="-122"/>
              <a:ea typeface="黑体" panose="02010609060101010101" pitchFamily="49" charset="-122"/>
            </a:endParaRPr>
          </a:p>
        </p:txBody>
      </p:sp>
      <p:grpSp>
        <p:nvGrpSpPr>
          <p:cNvPr id="15" name="组合 3"/>
          <p:cNvGrpSpPr>
            <a:grpSpLocks/>
          </p:cNvGrpSpPr>
          <p:nvPr/>
        </p:nvGrpSpPr>
        <p:grpSpPr bwMode="auto">
          <a:xfrm>
            <a:off x="129222" y="1140688"/>
            <a:ext cx="476277" cy="4423533"/>
            <a:chOff x="4549924" y="2507213"/>
            <a:chExt cx="4367661" cy="684114"/>
          </a:xfrm>
        </p:grpSpPr>
        <p:sp>
          <p:nvSpPr>
            <p:cNvPr id="16" name="对角圆角矩形 15"/>
            <p:cNvSpPr/>
            <p:nvPr/>
          </p:nvSpPr>
          <p:spPr>
            <a:xfrm>
              <a:off x="4549924" y="2507213"/>
              <a:ext cx="4367661" cy="684114"/>
            </a:xfrm>
            <a:prstGeom prst="round2DiagRect">
              <a:avLst>
                <a:gd name="adj1" fmla="val 20943"/>
                <a:gd name="adj2" fmla="val 0"/>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7" name="TextBox 6"/>
            <p:cNvSpPr txBox="1">
              <a:spLocks noChangeArrowheads="1"/>
            </p:cNvSpPr>
            <p:nvPr/>
          </p:nvSpPr>
          <p:spPr bwMode="auto">
            <a:xfrm>
              <a:off x="5500081" y="2519175"/>
              <a:ext cx="3417504" cy="602927"/>
            </a:xfrm>
            <a:prstGeom prst="rect">
              <a:avLst/>
            </a:prstGeom>
            <a:noFill/>
            <a:ln w="9525">
              <a:noFill/>
              <a:miter lim="800000"/>
              <a:headEnd/>
              <a:tailEnd/>
            </a:ln>
          </p:spPr>
          <p:txBody>
            <a:bodyPr wrap="square" lIns="0" tIns="0" rIns="0" bIns="0" anchor="ctr">
              <a:spAutoFit/>
            </a:bodyPr>
            <a:lstStyle/>
            <a:p>
              <a:pPr eaLnBrk="1" hangingPunct="1"/>
              <a:r>
                <a:rPr lang="zh-CN" altLang="en-US" sz="2400" dirty="0" smtClean="0">
                  <a:solidFill>
                    <a:schemeClr val="bg1"/>
                  </a:solidFill>
                  <a:latin typeface="Impact" pitchFamily="34" charset="0"/>
                  <a:ea typeface="微软雅黑" pitchFamily="34" charset="-122"/>
                </a:rPr>
                <a:t>计算机辅助设计与制造</a:t>
              </a:r>
              <a:endParaRPr lang="zh-CN" altLang="en-US" sz="2400" dirty="0">
                <a:solidFill>
                  <a:schemeClr val="bg1"/>
                </a:solidFill>
                <a:latin typeface="微软雅黑" pitchFamily="34" charset="-122"/>
                <a:ea typeface="微软雅黑" pitchFamily="34" charset="-122"/>
              </a:endParaRPr>
            </a:p>
          </p:txBody>
        </p:sp>
      </p:grpSp>
      <p:pic>
        <p:nvPicPr>
          <p:cNvPr id="13" name="Picture 4" descr="pro_bik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2138" y="1047074"/>
            <a:ext cx="3962400" cy="2749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092" y="1213964"/>
            <a:ext cx="3855193" cy="2407354"/>
          </a:xfrm>
          <a:prstGeom prst="rect">
            <a:avLst/>
          </a:prstGeom>
        </p:spPr>
      </p:pic>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89123" y="3790486"/>
            <a:ext cx="3333345" cy="2818192"/>
          </a:xfrm>
          <a:prstGeom prst="rect">
            <a:avLst/>
          </a:prstGeom>
        </p:spPr>
      </p:pic>
      <p:pic>
        <p:nvPicPr>
          <p:cNvPr id="10" name="图片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9238" y="3694028"/>
            <a:ext cx="4152900" cy="2914650"/>
          </a:xfrm>
          <a:prstGeom prst="rect">
            <a:avLst/>
          </a:prstGeom>
        </p:spPr>
      </p:pic>
    </p:spTree>
    <p:extLst>
      <p:ext uri="{BB962C8B-B14F-4D97-AF65-F5344CB8AC3E}">
        <p14:creationId xmlns:p14="http://schemas.microsoft.com/office/powerpoint/2010/main" val="123690846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2" presetClass="entr" presetSubtype="0"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Scale>
                                      <p:cBhvr>
                                        <p:cTn id="13"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4" dur="1000" decel="50000" fill="hold">
                                          <p:stCondLst>
                                            <p:cond delay="0"/>
                                          </p:stCondLst>
                                        </p:cTn>
                                        <p:tgtEl>
                                          <p:spTgt spid="8"/>
                                        </p:tgtEl>
                                        <p:attrNameLst>
                                          <p:attrName>ppt_x</p:attrName>
                                          <p:attrName>ppt_y</p:attrName>
                                        </p:attrNameLst>
                                      </p:cBhvr>
                                    </p:animMotion>
                                    <p:animEffect transition="in" filter="fade">
                                      <p:cBhvr>
                                        <p:cTn id="15" dur="1000"/>
                                        <p:tgtEl>
                                          <p:spTgt spid="8"/>
                                        </p:tgtEl>
                                      </p:cBhvr>
                                    </p:animEffect>
                                  </p:childTnLst>
                                </p:cTn>
                              </p:par>
                            </p:childTnLst>
                          </p:cTn>
                        </p:par>
                        <p:par>
                          <p:cTn id="16" fill="hold">
                            <p:stCondLst>
                              <p:cond delay="2000"/>
                            </p:stCondLst>
                            <p:childTnLst>
                              <p:par>
                                <p:cTn id="17" presetID="52" presetClass="entr" presetSubtype="0" fill="hold" nodeType="afterEffect">
                                  <p:stCondLst>
                                    <p:cond delay="0"/>
                                  </p:stCondLst>
                                  <p:childTnLst>
                                    <p:set>
                                      <p:cBhvr>
                                        <p:cTn id="18" dur="1" fill="hold">
                                          <p:stCondLst>
                                            <p:cond delay="0"/>
                                          </p:stCondLst>
                                        </p:cTn>
                                        <p:tgtEl>
                                          <p:spTgt spid="13"/>
                                        </p:tgtEl>
                                        <p:attrNameLst>
                                          <p:attrName>style.visibility</p:attrName>
                                        </p:attrNameLst>
                                      </p:cBhvr>
                                      <p:to>
                                        <p:strVal val="visible"/>
                                      </p:to>
                                    </p:set>
                                    <p:animScale>
                                      <p:cBhvr>
                                        <p:cTn id="19" dur="1000" decel="50000" fill="hold">
                                          <p:stCondLst>
                                            <p:cond delay="0"/>
                                          </p:stCondLst>
                                        </p:cTn>
                                        <p:tgtEl>
                                          <p:spTgt spid="1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0" dur="1000" decel="50000" fill="hold">
                                          <p:stCondLst>
                                            <p:cond delay="0"/>
                                          </p:stCondLst>
                                        </p:cTn>
                                        <p:tgtEl>
                                          <p:spTgt spid="13"/>
                                        </p:tgtEl>
                                        <p:attrNameLst>
                                          <p:attrName>ppt_x</p:attrName>
                                          <p:attrName>ppt_y</p:attrName>
                                        </p:attrNameLst>
                                      </p:cBhvr>
                                    </p:animMotion>
                                    <p:animEffect transition="in" filter="fade">
                                      <p:cBhvr>
                                        <p:cTn id="21" dur="1000"/>
                                        <p:tgtEl>
                                          <p:spTgt spid="13"/>
                                        </p:tgtEl>
                                      </p:cBhvr>
                                    </p:animEffect>
                                  </p:childTnLst>
                                </p:cTn>
                              </p:par>
                            </p:childTnLst>
                          </p:cTn>
                        </p:par>
                        <p:par>
                          <p:cTn id="22" fill="hold">
                            <p:stCondLst>
                              <p:cond delay="3000"/>
                            </p:stCondLst>
                            <p:childTnLst>
                              <p:par>
                                <p:cTn id="23" presetID="52" presetClass="entr" presetSubtype="0" fill="hold" nodeType="afterEffect">
                                  <p:stCondLst>
                                    <p:cond delay="0"/>
                                  </p:stCondLst>
                                  <p:childTnLst>
                                    <p:set>
                                      <p:cBhvr>
                                        <p:cTn id="24" dur="1" fill="hold">
                                          <p:stCondLst>
                                            <p:cond delay="0"/>
                                          </p:stCondLst>
                                        </p:cTn>
                                        <p:tgtEl>
                                          <p:spTgt spid="10"/>
                                        </p:tgtEl>
                                        <p:attrNameLst>
                                          <p:attrName>style.visibility</p:attrName>
                                        </p:attrNameLst>
                                      </p:cBhvr>
                                      <p:to>
                                        <p:strVal val="visible"/>
                                      </p:to>
                                    </p:set>
                                    <p:animScale>
                                      <p:cBhvr>
                                        <p:cTn id="25" dur="1000" decel="50000" fill="hold">
                                          <p:stCondLst>
                                            <p:cond delay="0"/>
                                          </p:stCondLst>
                                        </p:cTn>
                                        <p:tgtEl>
                                          <p:spTgt spid="1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6" dur="1000" decel="50000" fill="hold">
                                          <p:stCondLst>
                                            <p:cond delay="0"/>
                                          </p:stCondLst>
                                        </p:cTn>
                                        <p:tgtEl>
                                          <p:spTgt spid="10"/>
                                        </p:tgtEl>
                                        <p:attrNameLst>
                                          <p:attrName>ppt_x</p:attrName>
                                          <p:attrName>ppt_y</p:attrName>
                                        </p:attrNameLst>
                                      </p:cBhvr>
                                    </p:animMotion>
                                    <p:animEffect transition="in" filter="fade">
                                      <p:cBhvr>
                                        <p:cTn id="27" dur="1000"/>
                                        <p:tgtEl>
                                          <p:spTgt spid="10"/>
                                        </p:tgtEl>
                                      </p:cBhvr>
                                    </p:animEffect>
                                  </p:childTnLst>
                                </p:cTn>
                              </p:par>
                            </p:childTnLst>
                          </p:cTn>
                        </p:par>
                        <p:par>
                          <p:cTn id="28" fill="hold">
                            <p:stCondLst>
                              <p:cond delay="4000"/>
                            </p:stCondLst>
                            <p:childTnLst>
                              <p:par>
                                <p:cTn id="29" presetID="52" presetClass="entr" presetSubtype="0" fill="hold" nodeType="afterEffect">
                                  <p:stCondLst>
                                    <p:cond delay="0"/>
                                  </p:stCondLst>
                                  <p:childTnLst>
                                    <p:set>
                                      <p:cBhvr>
                                        <p:cTn id="30" dur="1" fill="hold">
                                          <p:stCondLst>
                                            <p:cond delay="0"/>
                                          </p:stCondLst>
                                        </p:cTn>
                                        <p:tgtEl>
                                          <p:spTgt spid="9"/>
                                        </p:tgtEl>
                                        <p:attrNameLst>
                                          <p:attrName>style.visibility</p:attrName>
                                        </p:attrNameLst>
                                      </p:cBhvr>
                                      <p:to>
                                        <p:strVal val="visible"/>
                                      </p:to>
                                    </p:set>
                                    <p:animScale>
                                      <p:cBhvr>
                                        <p:cTn id="31" dur="1000" decel="50000" fill="hold">
                                          <p:stCondLst>
                                            <p:cond delay="0"/>
                                          </p:stCondLst>
                                        </p:cTn>
                                        <p:tgtEl>
                                          <p:spTgt spid="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2" dur="1000" decel="50000" fill="hold">
                                          <p:stCondLst>
                                            <p:cond delay="0"/>
                                          </p:stCondLst>
                                        </p:cTn>
                                        <p:tgtEl>
                                          <p:spTgt spid="9"/>
                                        </p:tgtEl>
                                        <p:attrNameLst>
                                          <p:attrName>ppt_x</p:attrName>
                                          <p:attrName>ppt_y</p:attrName>
                                        </p:attrNameLst>
                                      </p:cBhvr>
                                    </p:animMotion>
                                    <p:animEffect transition="in" filter="fade">
                                      <p:cBhvr>
                                        <p:cTn id="33"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矩形 5"/>
          <p:cNvSpPr/>
          <p:nvPr/>
        </p:nvSpPr>
        <p:spPr>
          <a:xfrm>
            <a:off x="764411" y="392231"/>
            <a:ext cx="7727835" cy="646331"/>
          </a:xfrm>
          <a:prstGeom prst="rect">
            <a:avLst/>
          </a:prstGeom>
        </p:spPr>
        <p:txBody>
          <a:bodyPr wrap="square">
            <a:spAutoFit/>
          </a:bodyPr>
          <a:lstStyle/>
          <a:p>
            <a:r>
              <a:rPr lang="zh-CN" altLang="en-US" sz="3600" b="1" dirty="0">
                <a:latin typeface="Tahoma" panose="020B0604030504040204" pitchFamily="34" charset="0"/>
                <a:ea typeface="宋体" pitchFamily="2" charset="-122"/>
                <a:cs typeface="Tahoma" panose="020B0604030504040204" pitchFamily="34" charset="0"/>
              </a:rPr>
              <a:t>§</a:t>
            </a:r>
            <a:r>
              <a:rPr lang="en-US" altLang="zh-CN" sz="3600" b="1" dirty="0">
                <a:latin typeface="黑体" panose="02010609060101010101" pitchFamily="49" charset="-122"/>
                <a:ea typeface="黑体" panose="02010609060101010101" pitchFamily="49" charset="-122"/>
              </a:rPr>
              <a:t>1.4 </a:t>
            </a:r>
            <a:r>
              <a:rPr lang="zh-CN" altLang="en-US" sz="3600" b="1" dirty="0">
                <a:latin typeface="黑体" panose="02010609060101010101" pitchFamily="49" charset="-122"/>
                <a:ea typeface="黑体" panose="02010609060101010101" pitchFamily="49" charset="-122"/>
              </a:rPr>
              <a:t>计算机图形学的应用领域</a:t>
            </a:r>
            <a:endParaRPr lang="zh-CN" altLang="en-US" sz="3600" dirty="0">
              <a:latin typeface="黑体" panose="02010609060101010101" pitchFamily="49" charset="-122"/>
              <a:ea typeface="黑体" panose="02010609060101010101" pitchFamily="49" charset="-122"/>
            </a:endParaRPr>
          </a:p>
        </p:txBody>
      </p:sp>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4412" y="1677628"/>
            <a:ext cx="2754924" cy="1895388"/>
          </a:xfrm>
          <a:prstGeom prst="rect">
            <a:avLst/>
          </a:prstGeom>
        </p:spPr>
      </p:pic>
      <p:grpSp>
        <p:nvGrpSpPr>
          <p:cNvPr id="15" name="组合 3"/>
          <p:cNvGrpSpPr>
            <a:grpSpLocks/>
          </p:cNvGrpSpPr>
          <p:nvPr/>
        </p:nvGrpSpPr>
        <p:grpSpPr bwMode="auto">
          <a:xfrm>
            <a:off x="135284" y="1677630"/>
            <a:ext cx="476277" cy="3551572"/>
            <a:chOff x="4605515" y="2594868"/>
            <a:chExt cx="4367661" cy="579787"/>
          </a:xfrm>
        </p:grpSpPr>
        <p:sp>
          <p:nvSpPr>
            <p:cNvPr id="16" name="对角圆角矩形 15"/>
            <p:cNvSpPr/>
            <p:nvPr/>
          </p:nvSpPr>
          <p:spPr>
            <a:xfrm>
              <a:off x="4605515" y="2594868"/>
              <a:ext cx="4367661" cy="579787"/>
            </a:xfrm>
            <a:prstGeom prst="round2DiagRect">
              <a:avLst>
                <a:gd name="adj1" fmla="val 20943"/>
                <a:gd name="adj2" fmla="val 0"/>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7" name="TextBox 6"/>
            <p:cNvSpPr txBox="1">
              <a:spLocks noChangeArrowheads="1"/>
            </p:cNvSpPr>
            <p:nvPr/>
          </p:nvSpPr>
          <p:spPr bwMode="auto">
            <a:xfrm>
              <a:off x="5555672" y="2596911"/>
              <a:ext cx="3417504" cy="422049"/>
            </a:xfrm>
            <a:prstGeom prst="rect">
              <a:avLst/>
            </a:prstGeom>
            <a:noFill/>
            <a:ln w="9525">
              <a:noFill/>
              <a:miter lim="800000"/>
              <a:headEnd/>
              <a:tailEnd/>
            </a:ln>
          </p:spPr>
          <p:txBody>
            <a:bodyPr wrap="square" lIns="0" tIns="0" rIns="0" bIns="0" anchor="ctr">
              <a:spAutoFit/>
            </a:bodyPr>
            <a:lstStyle/>
            <a:p>
              <a:pPr eaLnBrk="1" hangingPunct="1"/>
              <a:r>
                <a:rPr lang="zh-CN" altLang="en-US" sz="2400" dirty="0">
                  <a:solidFill>
                    <a:schemeClr val="bg1"/>
                  </a:solidFill>
                  <a:latin typeface="Impact" pitchFamily="34" charset="0"/>
                  <a:ea typeface="微软雅黑" pitchFamily="34" charset="-122"/>
                </a:rPr>
                <a:t>科学计算可视化</a:t>
              </a:r>
              <a:endParaRPr lang="zh-CN" altLang="en-US" sz="2400" dirty="0">
                <a:solidFill>
                  <a:schemeClr val="bg1"/>
                </a:solidFill>
                <a:latin typeface="微软雅黑" pitchFamily="34" charset="-122"/>
                <a:ea typeface="微软雅黑" pitchFamily="34" charset="-122"/>
              </a:endParaRPr>
            </a:p>
          </p:txBody>
        </p:sp>
      </p:gr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2308" y="1677628"/>
            <a:ext cx="2670984" cy="1895388"/>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89232" y="1678592"/>
            <a:ext cx="2701496" cy="1894424"/>
          </a:xfrm>
          <a:prstGeom prst="rect">
            <a:avLst/>
          </a:prstGeom>
        </p:spPr>
      </p:pic>
      <p:pic>
        <p:nvPicPr>
          <p:cNvPr id="5" name="图片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7086" y="3789041"/>
            <a:ext cx="2739283" cy="1912855"/>
          </a:xfrm>
          <a:prstGeom prst="rect">
            <a:avLst/>
          </a:prstGeom>
        </p:spPr>
      </p:pic>
      <p:pic>
        <p:nvPicPr>
          <p:cNvPr id="25" name="图片 2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27956" y="3789041"/>
            <a:ext cx="2130326" cy="1912855"/>
          </a:xfrm>
          <a:prstGeom prst="rect">
            <a:avLst/>
          </a:prstGeom>
        </p:spPr>
      </p:pic>
      <p:pic>
        <p:nvPicPr>
          <p:cNvPr id="7" name="图片 6"/>
          <p:cNvPicPr>
            <a:picLocks noChangeAspect="1"/>
          </p:cNvPicPr>
          <p:nvPr/>
        </p:nvPicPr>
        <p:blipFill>
          <a:blip r:embed="rId7"/>
          <a:stretch>
            <a:fillRect/>
          </a:stretch>
        </p:blipFill>
        <p:spPr>
          <a:xfrm>
            <a:off x="5913123" y="3825289"/>
            <a:ext cx="3176699" cy="1876606"/>
          </a:xfrm>
          <a:prstGeom prst="rect">
            <a:avLst/>
          </a:prstGeom>
        </p:spPr>
      </p:pic>
    </p:spTree>
    <p:extLst>
      <p:ext uri="{BB962C8B-B14F-4D97-AF65-F5344CB8AC3E}">
        <p14:creationId xmlns:p14="http://schemas.microsoft.com/office/powerpoint/2010/main" val="964991560"/>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2"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Scale>
                                      <p:cBhvr>
                                        <p:cTn id="13" dur="1000" decel="50000" fill="hold">
                                          <p:stCondLst>
                                            <p:cond delay="0"/>
                                          </p:stCondLst>
                                        </p:cTn>
                                        <p:tgtEl>
                                          <p:spTgt spid="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4" dur="1000" decel="50000" fill="hold">
                                          <p:stCondLst>
                                            <p:cond delay="0"/>
                                          </p:stCondLst>
                                        </p:cTn>
                                        <p:tgtEl>
                                          <p:spTgt spid="2"/>
                                        </p:tgtEl>
                                        <p:attrNameLst>
                                          <p:attrName>ppt_x</p:attrName>
                                          <p:attrName>ppt_y</p:attrName>
                                        </p:attrNameLst>
                                      </p:cBhvr>
                                    </p:animMotion>
                                    <p:animEffect transition="in" filter="fade">
                                      <p:cBhvr>
                                        <p:cTn id="15" dur="1000"/>
                                        <p:tgtEl>
                                          <p:spTgt spid="2"/>
                                        </p:tgtEl>
                                      </p:cBhvr>
                                    </p:animEffect>
                                  </p:childTnLst>
                                </p:cTn>
                              </p:par>
                            </p:childTnLst>
                          </p:cTn>
                        </p:par>
                        <p:par>
                          <p:cTn id="16" fill="hold">
                            <p:stCondLst>
                              <p:cond delay="2000"/>
                            </p:stCondLst>
                            <p:childTnLst>
                              <p:par>
                                <p:cTn id="17" presetID="52"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Scale>
                                      <p:cBhvr>
                                        <p:cTn id="19" dur="10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0" dur="1000" decel="50000" fill="hold">
                                          <p:stCondLst>
                                            <p:cond delay="0"/>
                                          </p:stCondLst>
                                        </p:cTn>
                                        <p:tgtEl>
                                          <p:spTgt spid="3"/>
                                        </p:tgtEl>
                                        <p:attrNameLst>
                                          <p:attrName>ppt_x</p:attrName>
                                          <p:attrName>ppt_y</p:attrName>
                                        </p:attrNameLst>
                                      </p:cBhvr>
                                    </p:animMotion>
                                    <p:animEffect transition="in" filter="fade">
                                      <p:cBhvr>
                                        <p:cTn id="21" dur="1000"/>
                                        <p:tgtEl>
                                          <p:spTgt spid="3"/>
                                        </p:tgtEl>
                                      </p:cBhvr>
                                    </p:animEffect>
                                  </p:childTnLst>
                                </p:cTn>
                              </p:par>
                            </p:childTnLst>
                          </p:cTn>
                        </p:par>
                        <p:par>
                          <p:cTn id="22" fill="hold">
                            <p:stCondLst>
                              <p:cond delay="3000"/>
                            </p:stCondLst>
                            <p:childTnLst>
                              <p:par>
                                <p:cTn id="23" presetID="52" presetClass="entr" presetSubtype="0" fill="hold" nodeType="afterEffect">
                                  <p:stCondLst>
                                    <p:cond delay="0"/>
                                  </p:stCondLst>
                                  <p:childTnLst>
                                    <p:set>
                                      <p:cBhvr>
                                        <p:cTn id="24" dur="1" fill="hold">
                                          <p:stCondLst>
                                            <p:cond delay="0"/>
                                          </p:stCondLst>
                                        </p:cTn>
                                        <p:tgtEl>
                                          <p:spTgt spid="4"/>
                                        </p:tgtEl>
                                        <p:attrNameLst>
                                          <p:attrName>style.visibility</p:attrName>
                                        </p:attrNameLst>
                                      </p:cBhvr>
                                      <p:to>
                                        <p:strVal val="visible"/>
                                      </p:to>
                                    </p:set>
                                    <p:animScale>
                                      <p:cBhvr>
                                        <p:cTn id="25"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6" dur="1000" decel="50000" fill="hold">
                                          <p:stCondLst>
                                            <p:cond delay="0"/>
                                          </p:stCondLst>
                                        </p:cTn>
                                        <p:tgtEl>
                                          <p:spTgt spid="4"/>
                                        </p:tgtEl>
                                        <p:attrNameLst>
                                          <p:attrName>ppt_x</p:attrName>
                                          <p:attrName>ppt_y</p:attrName>
                                        </p:attrNameLst>
                                      </p:cBhvr>
                                    </p:animMotion>
                                    <p:animEffect transition="in" filter="fade">
                                      <p:cBhvr>
                                        <p:cTn id="27" dur="1000"/>
                                        <p:tgtEl>
                                          <p:spTgt spid="4"/>
                                        </p:tgtEl>
                                      </p:cBhvr>
                                    </p:animEffect>
                                  </p:childTnLst>
                                </p:cTn>
                              </p:par>
                            </p:childTnLst>
                          </p:cTn>
                        </p:par>
                        <p:par>
                          <p:cTn id="28" fill="hold">
                            <p:stCondLst>
                              <p:cond delay="4000"/>
                            </p:stCondLst>
                            <p:childTnLst>
                              <p:par>
                                <p:cTn id="29" presetID="52" presetClass="entr" presetSubtype="0"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Scale>
                                      <p:cBhvr>
                                        <p:cTn id="31"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2" dur="1000" decel="50000" fill="hold">
                                          <p:stCondLst>
                                            <p:cond delay="0"/>
                                          </p:stCondLst>
                                        </p:cTn>
                                        <p:tgtEl>
                                          <p:spTgt spid="5"/>
                                        </p:tgtEl>
                                        <p:attrNameLst>
                                          <p:attrName>ppt_x</p:attrName>
                                          <p:attrName>ppt_y</p:attrName>
                                        </p:attrNameLst>
                                      </p:cBhvr>
                                    </p:animMotion>
                                    <p:animEffect transition="in" filter="fade">
                                      <p:cBhvr>
                                        <p:cTn id="33" dur="1000"/>
                                        <p:tgtEl>
                                          <p:spTgt spid="5"/>
                                        </p:tgtEl>
                                      </p:cBhvr>
                                    </p:animEffect>
                                  </p:childTnLst>
                                </p:cTn>
                              </p:par>
                            </p:childTnLst>
                          </p:cTn>
                        </p:par>
                        <p:par>
                          <p:cTn id="34" fill="hold">
                            <p:stCondLst>
                              <p:cond delay="5000"/>
                            </p:stCondLst>
                            <p:childTnLst>
                              <p:par>
                                <p:cTn id="35" presetID="52" presetClass="entr" presetSubtype="0" fill="hold" nodeType="afterEffect">
                                  <p:stCondLst>
                                    <p:cond delay="0"/>
                                  </p:stCondLst>
                                  <p:childTnLst>
                                    <p:set>
                                      <p:cBhvr>
                                        <p:cTn id="36" dur="1" fill="hold">
                                          <p:stCondLst>
                                            <p:cond delay="0"/>
                                          </p:stCondLst>
                                        </p:cTn>
                                        <p:tgtEl>
                                          <p:spTgt spid="25"/>
                                        </p:tgtEl>
                                        <p:attrNameLst>
                                          <p:attrName>style.visibility</p:attrName>
                                        </p:attrNameLst>
                                      </p:cBhvr>
                                      <p:to>
                                        <p:strVal val="visible"/>
                                      </p:to>
                                    </p:set>
                                    <p:animScale>
                                      <p:cBhvr>
                                        <p:cTn id="37" dur="1000" decel="50000" fill="hold">
                                          <p:stCondLst>
                                            <p:cond delay="0"/>
                                          </p:stCondLst>
                                        </p:cTn>
                                        <p:tgtEl>
                                          <p:spTgt spid="2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8" dur="1000" decel="50000" fill="hold">
                                          <p:stCondLst>
                                            <p:cond delay="0"/>
                                          </p:stCondLst>
                                        </p:cTn>
                                        <p:tgtEl>
                                          <p:spTgt spid="25"/>
                                        </p:tgtEl>
                                        <p:attrNameLst>
                                          <p:attrName>ppt_x</p:attrName>
                                          <p:attrName>ppt_y</p:attrName>
                                        </p:attrNameLst>
                                      </p:cBhvr>
                                    </p:animMotion>
                                    <p:animEffect transition="in" filter="fade">
                                      <p:cBhvr>
                                        <p:cTn id="39" dur="1000"/>
                                        <p:tgtEl>
                                          <p:spTgt spid="25"/>
                                        </p:tgtEl>
                                      </p:cBhvr>
                                    </p:animEffect>
                                  </p:childTnLst>
                                </p:cTn>
                              </p:par>
                            </p:childTnLst>
                          </p:cTn>
                        </p:par>
                        <p:par>
                          <p:cTn id="40" fill="hold">
                            <p:stCondLst>
                              <p:cond delay="6000"/>
                            </p:stCondLst>
                            <p:childTnLst>
                              <p:par>
                                <p:cTn id="41" presetID="52" presetClass="entr" presetSubtype="0" fill="hold" nodeType="afterEffect">
                                  <p:stCondLst>
                                    <p:cond delay="0"/>
                                  </p:stCondLst>
                                  <p:childTnLst>
                                    <p:set>
                                      <p:cBhvr>
                                        <p:cTn id="42" dur="1" fill="hold">
                                          <p:stCondLst>
                                            <p:cond delay="0"/>
                                          </p:stCondLst>
                                        </p:cTn>
                                        <p:tgtEl>
                                          <p:spTgt spid="7"/>
                                        </p:tgtEl>
                                        <p:attrNameLst>
                                          <p:attrName>style.visibility</p:attrName>
                                        </p:attrNameLst>
                                      </p:cBhvr>
                                      <p:to>
                                        <p:strVal val="visible"/>
                                      </p:to>
                                    </p:set>
                                    <p:animScale>
                                      <p:cBhvr>
                                        <p:cTn id="43"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4" dur="1000" decel="50000" fill="hold">
                                          <p:stCondLst>
                                            <p:cond delay="0"/>
                                          </p:stCondLst>
                                        </p:cTn>
                                        <p:tgtEl>
                                          <p:spTgt spid="7"/>
                                        </p:tgtEl>
                                        <p:attrNameLst>
                                          <p:attrName>ppt_x</p:attrName>
                                          <p:attrName>ppt_y</p:attrName>
                                        </p:attrNameLst>
                                      </p:cBhvr>
                                    </p:animMotion>
                                    <p:animEffect transition="in" filter="fade">
                                      <p:cBhvr>
                                        <p:cTn id="45"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组合 3"/>
          <p:cNvGrpSpPr>
            <a:grpSpLocks/>
          </p:cNvGrpSpPr>
          <p:nvPr/>
        </p:nvGrpSpPr>
        <p:grpSpPr bwMode="auto">
          <a:xfrm>
            <a:off x="149214" y="911314"/>
            <a:ext cx="635036" cy="5236564"/>
            <a:chOff x="4605515" y="2594868"/>
            <a:chExt cx="4367661" cy="579787"/>
          </a:xfrm>
        </p:grpSpPr>
        <p:sp>
          <p:nvSpPr>
            <p:cNvPr id="2" name="对角圆角矩形 1"/>
            <p:cNvSpPr/>
            <p:nvPr/>
          </p:nvSpPr>
          <p:spPr>
            <a:xfrm>
              <a:off x="4605515" y="2594868"/>
              <a:ext cx="4367661" cy="579787"/>
            </a:xfrm>
            <a:prstGeom prst="round2DiagRect">
              <a:avLst>
                <a:gd name="adj1" fmla="val 20943"/>
                <a:gd name="adj2" fmla="val 0"/>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292" name="TextBox 6"/>
            <p:cNvSpPr txBox="1">
              <a:spLocks noChangeArrowheads="1"/>
            </p:cNvSpPr>
            <p:nvPr/>
          </p:nvSpPr>
          <p:spPr bwMode="auto">
            <a:xfrm>
              <a:off x="5420316" y="2611404"/>
              <a:ext cx="3417504" cy="477074"/>
            </a:xfrm>
            <a:prstGeom prst="rect">
              <a:avLst/>
            </a:prstGeom>
            <a:noFill/>
            <a:ln w="9525">
              <a:noFill/>
              <a:miter lim="800000"/>
              <a:headEnd/>
              <a:tailEnd/>
            </a:ln>
          </p:spPr>
          <p:txBody>
            <a:bodyPr wrap="square" lIns="0" tIns="0" rIns="0" bIns="0" anchor="ctr">
              <a:spAutoFit/>
            </a:bodyPr>
            <a:lstStyle/>
            <a:p>
              <a:pPr eaLnBrk="1" hangingPunct="1"/>
              <a:r>
                <a:rPr lang="zh-CN" altLang="en-US" sz="2800" dirty="0">
                  <a:solidFill>
                    <a:schemeClr val="bg1"/>
                  </a:solidFill>
                  <a:latin typeface="Impact" pitchFamily="34" charset="0"/>
                  <a:ea typeface="微软雅黑" pitchFamily="34" charset="-122"/>
                </a:rPr>
                <a:t>科学计算可视化</a:t>
              </a:r>
              <a:endParaRPr lang="zh-CN" altLang="en-US" sz="2800" dirty="0">
                <a:solidFill>
                  <a:schemeClr val="bg1"/>
                </a:solidFill>
                <a:latin typeface="微软雅黑" pitchFamily="34" charset="-122"/>
                <a:ea typeface="微软雅黑" pitchFamily="34" charset="-122"/>
              </a:endParaRPr>
            </a:p>
            <a:p>
              <a:pPr eaLnBrk="1" hangingPunct="1"/>
              <a:r>
                <a:rPr lang="en-US" altLang="zh-CN" sz="2800" dirty="0" smtClean="0">
                  <a:solidFill>
                    <a:schemeClr val="bg1"/>
                  </a:solidFill>
                  <a:latin typeface="Impact" pitchFamily="34" charset="0"/>
                  <a:ea typeface="微软雅黑" pitchFamily="34" charset="-122"/>
                </a:rPr>
                <a:t>:</a:t>
              </a:r>
            </a:p>
            <a:p>
              <a:pPr eaLnBrk="1" hangingPunct="1"/>
              <a:r>
                <a:rPr lang="zh-CN" altLang="en-US" sz="2800" dirty="0" smtClean="0">
                  <a:solidFill>
                    <a:schemeClr val="bg1"/>
                  </a:solidFill>
                  <a:latin typeface="Impact" pitchFamily="34" charset="0"/>
                  <a:ea typeface="微软雅黑" pitchFamily="34" charset="-122"/>
                </a:rPr>
                <a:t>医学</a:t>
              </a:r>
              <a:endParaRPr lang="zh-CN" altLang="en-US" sz="2800" dirty="0">
                <a:solidFill>
                  <a:schemeClr val="bg1"/>
                </a:solidFill>
                <a:latin typeface="微软雅黑" pitchFamily="34" charset="-122"/>
                <a:ea typeface="微软雅黑" pitchFamily="34" charset="-122"/>
              </a:endParaRPr>
            </a:p>
          </p:txBody>
        </p:sp>
      </p:grpSp>
      <p:pic>
        <p:nvPicPr>
          <p:cNvPr id="9" name="Picture 5" descr="5"/>
          <p:cNvPicPr>
            <a:picLocks noChangeAspect="1" noChangeArrowheads="1"/>
          </p:cNvPicPr>
          <p:nvPr/>
        </p:nvPicPr>
        <p:blipFill>
          <a:blip r:embed="rId3" cstate="print"/>
          <a:srcRect t="3122"/>
          <a:stretch>
            <a:fillRect/>
          </a:stretch>
        </p:blipFill>
        <p:spPr bwMode="auto">
          <a:xfrm>
            <a:off x="1241778" y="911334"/>
            <a:ext cx="3630888" cy="2952328"/>
          </a:xfrm>
          <a:prstGeom prst="rect">
            <a:avLst/>
          </a:prstGeom>
          <a:noFill/>
          <a:ln w="9525">
            <a:noFill/>
            <a:miter lim="800000"/>
            <a:headEnd/>
            <a:tailEnd/>
          </a:ln>
        </p:spPr>
      </p:pic>
      <p:pic>
        <p:nvPicPr>
          <p:cNvPr id="10" name="Picture 7" descr="4"/>
          <p:cNvPicPr>
            <a:picLocks noChangeArrowheads="1"/>
          </p:cNvPicPr>
          <p:nvPr/>
        </p:nvPicPr>
        <p:blipFill>
          <a:blip r:embed="rId4" cstate="print"/>
          <a:srcRect/>
          <a:stretch>
            <a:fillRect/>
          </a:stretch>
        </p:blipFill>
        <p:spPr bwMode="auto">
          <a:xfrm>
            <a:off x="2836213" y="3726942"/>
            <a:ext cx="2952328" cy="2160240"/>
          </a:xfrm>
          <a:prstGeom prst="rect">
            <a:avLst/>
          </a:prstGeom>
          <a:noFill/>
          <a:ln w="9525">
            <a:noFill/>
            <a:miter lim="800000"/>
            <a:headEnd/>
            <a:tailEnd/>
          </a:ln>
        </p:spPr>
      </p:pic>
      <p:graphicFrame>
        <p:nvGraphicFramePr>
          <p:cNvPr id="11" name="Object 3"/>
          <p:cNvGraphicFramePr>
            <a:graphicFrameLocks noChangeAspect="1"/>
          </p:cNvGraphicFramePr>
          <p:nvPr>
            <p:extLst>
              <p:ext uri="{D42A27DB-BD31-4B8C-83A1-F6EECF244321}">
                <p14:modId xmlns:p14="http://schemas.microsoft.com/office/powerpoint/2010/main" val="2352120390"/>
              </p:ext>
            </p:extLst>
          </p:nvPr>
        </p:nvGraphicFramePr>
        <p:xfrm>
          <a:off x="5858533" y="1469435"/>
          <a:ext cx="2668588" cy="2824163"/>
        </p:xfrm>
        <a:graphic>
          <a:graphicData uri="http://schemas.openxmlformats.org/presentationml/2006/ole">
            <mc:AlternateContent xmlns:mc="http://schemas.openxmlformats.org/markup-compatibility/2006">
              <mc:Choice xmlns:v="urn:schemas-microsoft-com:vml" Requires="v">
                <p:oleObj spid="_x0000_s2122" name="Image" r:id="rId5" imgW="6501587" imgH="6882540" progId="Photoshop.Image.7">
                  <p:embed/>
                </p:oleObj>
              </mc:Choice>
              <mc:Fallback>
                <p:oleObj name="Image" r:id="rId5" imgW="6501587" imgH="6882540" progId="Photoshop.Image.7">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858533" y="1469435"/>
                        <a:ext cx="2668588" cy="282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extLst>
      <p:ext uri="{BB962C8B-B14F-4D97-AF65-F5344CB8AC3E}">
        <p14:creationId xmlns:p14="http://schemas.microsoft.com/office/powerpoint/2010/main" val="282853708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2290"/>
                                        </p:tgtEl>
                                        <p:attrNameLst>
                                          <p:attrName>style.visibility</p:attrName>
                                        </p:attrNameLst>
                                      </p:cBhvr>
                                      <p:to>
                                        <p:strVal val="visible"/>
                                      </p:to>
                                    </p:set>
                                    <p:animEffect transition="in" filter="fade">
                                      <p:cBhvr>
                                        <p:cTn id="7" dur="1000"/>
                                        <p:tgtEl>
                                          <p:spTgt spid="12290"/>
                                        </p:tgtEl>
                                      </p:cBhvr>
                                    </p:animEffect>
                                    <p:anim calcmode="lin" valueType="num">
                                      <p:cBhvr>
                                        <p:cTn id="8" dur="1000" fill="hold"/>
                                        <p:tgtEl>
                                          <p:spTgt spid="12290"/>
                                        </p:tgtEl>
                                        <p:attrNameLst>
                                          <p:attrName>ppt_x</p:attrName>
                                        </p:attrNameLst>
                                      </p:cBhvr>
                                      <p:tavLst>
                                        <p:tav tm="0">
                                          <p:val>
                                            <p:strVal val="#ppt_x"/>
                                          </p:val>
                                        </p:tav>
                                        <p:tav tm="100000">
                                          <p:val>
                                            <p:strVal val="#ppt_x"/>
                                          </p:val>
                                        </p:tav>
                                      </p:tavLst>
                                    </p:anim>
                                    <p:anim calcmode="lin" valueType="num">
                                      <p:cBhvr>
                                        <p:cTn id="9" dur="1000" fill="hold"/>
                                        <p:tgtEl>
                                          <p:spTgt spid="1229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2" presetClass="entr" presetSubtype="0" fill="hold" nodeType="afterEffect">
                                  <p:stCondLst>
                                    <p:cond delay="0"/>
                                  </p:stCondLst>
                                  <p:childTnLst>
                                    <p:set>
                                      <p:cBhvr>
                                        <p:cTn id="12" dur="1" fill="hold">
                                          <p:stCondLst>
                                            <p:cond delay="0"/>
                                          </p:stCondLst>
                                        </p:cTn>
                                        <p:tgtEl>
                                          <p:spTgt spid="9"/>
                                        </p:tgtEl>
                                        <p:attrNameLst>
                                          <p:attrName>style.visibility</p:attrName>
                                        </p:attrNameLst>
                                      </p:cBhvr>
                                      <p:to>
                                        <p:strVal val="visible"/>
                                      </p:to>
                                    </p:set>
                                    <p:animScale>
                                      <p:cBhvr>
                                        <p:cTn id="13" dur="1000" decel="50000" fill="hold">
                                          <p:stCondLst>
                                            <p:cond delay="0"/>
                                          </p:stCondLst>
                                        </p:cTn>
                                        <p:tgtEl>
                                          <p:spTgt spid="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4" dur="1000" decel="50000" fill="hold">
                                          <p:stCondLst>
                                            <p:cond delay="0"/>
                                          </p:stCondLst>
                                        </p:cTn>
                                        <p:tgtEl>
                                          <p:spTgt spid="9"/>
                                        </p:tgtEl>
                                        <p:attrNameLst>
                                          <p:attrName>ppt_x</p:attrName>
                                          <p:attrName>ppt_y</p:attrName>
                                        </p:attrNameLst>
                                      </p:cBhvr>
                                    </p:animMotion>
                                    <p:animEffect transition="in" filter="fade">
                                      <p:cBhvr>
                                        <p:cTn id="15" dur="1000"/>
                                        <p:tgtEl>
                                          <p:spTgt spid="9"/>
                                        </p:tgtEl>
                                      </p:cBhvr>
                                    </p:animEffect>
                                  </p:childTnLst>
                                </p:cTn>
                              </p:par>
                            </p:childTnLst>
                          </p:cTn>
                        </p:par>
                        <p:par>
                          <p:cTn id="16" fill="hold">
                            <p:stCondLst>
                              <p:cond delay="2000"/>
                            </p:stCondLst>
                            <p:childTnLst>
                              <p:par>
                                <p:cTn id="17" presetID="52" presetClass="entr" presetSubtype="0" fill="hold" nodeType="afterEffect">
                                  <p:stCondLst>
                                    <p:cond delay="0"/>
                                  </p:stCondLst>
                                  <p:childTnLst>
                                    <p:set>
                                      <p:cBhvr>
                                        <p:cTn id="18" dur="1" fill="hold">
                                          <p:stCondLst>
                                            <p:cond delay="0"/>
                                          </p:stCondLst>
                                        </p:cTn>
                                        <p:tgtEl>
                                          <p:spTgt spid="10"/>
                                        </p:tgtEl>
                                        <p:attrNameLst>
                                          <p:attrName>style.visibility</p:attrName>
                                        </p:attrNameLst>
                                      </p:cBhvr>
                                      <p:to>
                                        <p:strVal val="visible"/>
                                      </p:to>
                                    </p:set>
                                    <p:animScale>
                                      <p:cBhvr>
                                        <p:cTn id="19" dur="1000" decel="50000" fill="hold">
                                          <p:stCondLst>
                                            <p:cond delay="0"/>
                                          </p:stCondLst>
                                        </p:cTn>
                                        <p:tgtEl>
                                          <p:spTgt spid="1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0" dur="1000" decel="50000" fill="hold">
                                          <p:stCondLst>
                                            <p:cond delay="0"/>
                                          </p:stCondLst>
                                        </p:cTn>
                                        <p:tgtEl>
                                          <p:spTgt spid="10"/>
                                        </p:tgtEl>
                                        <p:attrNameLst>
                                          <p:attrName>ppt_x</p:attrName>
                                          <p:attrName>ppt_y</p:attrName>
                                        </p:attrNameLst>
                                      </p:cBhvr>
                                    </p:animMotion>
                                    <p:animEffect transition="in" filter="fade">
                                      <p:cBhvr>
                                        <p:cTn id="21" dur="1000"/>
                                        <p:tgtEl>
                                          <p:spTgt spid="10"/>
                                        </p:tgtEl>
                                      </p:cBhvr>
                                    </p:animEffect>
                                  </p:childTnLst>
                                </p:cTn>
                              </p:par>
                            </p:childTnLst>
                          </p:cTn>
                        </p:par>
                        <p:par>
                          <p:cTn id="22" fill="hold">
                            <p:stCondLst>
                              <p:cond delay="3000"/>
                            </p:stCondLst>
                            <p:childTnLst>
                              <p:par>
                                <p:cTn id="23" presetID="52" presetClass="entr" presetSubtype="0" fill="hold" nodeType="afterEffect">
                                  <p:stCondLst>
                                    <p:cond delay="0"/>
                                  </p:stCondLst>
                                  <p:childTnLst>
                                    <p:set>
                                      <p:cBhvr>
                                        <p:cTn id="24" dur="1" fill="hold">
                                          <p:stCondLst>
                                            <p:cond delay="0"/>
                                          </p:stCondLst>
                                        </p:cTn>
                                        <p:tgtEl>
                                          <p:spTgt spid="11"/>
                                        </p:tgtEl>
                                        <p:attrNameLst>
                                          <p:attrName>style.visibility</p:attrName>
                                        </p:attrNameLst>
                                      </p:cBhvr>
                                      <p:to>
                                        <p:strVal val="visible"/>
                                      </p:to>
                                    </p:set>
                                    <p:animScale>
                                      <p:cBhvr>
                                        <p:cTn id="25"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6" dur="1000" decel="50000" fill="hold">
                                          <p:stCondLst>
                                            <p:cond delay="0"/>
                                          </p:stCondLst>
                                        </p:cTn>
                                        <p:tgtEl>
                                          <p:spTgt spid="11"/>
                                        </p:tgtEl>
                                        <p:attrNameLst>
                                          <p:attrName>ppt_x</p:attrName>
                                          <p:attrName>ppt_y</p:attrName>
                                        </p:attrNameLst>
                                      </p:cBhvr>
                                    </p:animMotion>
                                    <p:animEffect transition="in" filter="fade">
                                      <p:cBhvr>
                                        <p:cTn id="27"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组合 3"/>
          <p:cNvGrpSpPr>
            <a:grpSpLocks/>
          </p:cNvGrpSpPr>
          <p:nvPr/>
        </p:nvGrpSpPr>
        <p:grpSpPr bwMode="auto">
          <a:xfrm>
            <a:off x="149214" y="639169"/>
            <a:ext cx="635036" cy="5518440"/>
            <a:chOff x="4605515" y="2593803"/>
            <a:chExt cx="4367661" cy="580852"/>
          </a:xfrm>
        </p:grpSpPr>
        <p:sp>
          <p:nvSpPr>
            <p:cNvPr id="2" name="对角圆角矩形 1"/>
            <p:cNvSpPr/>
            <p:nvPr/>
          </p:nvSpPr>
          <p:spPr>
            <a:xfrm>
              <a:off x="4605515" y="2594868"/>
              <a:ext cx="4367661" cy="579787"/>
            </a:xfrm>
            <a:prstGeom prst="round2DiagRect">
              <a:avLst>
                <a:gd name="adj1" fmla="val 20943"/>
                <a:gd name="adj2" fmla="val 0"/>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292" name="TextBox 6"/>
            <p:cNvSpPr txBox="1">
              <a:spLocks noChangeArrowheads="1"/>
            </p:cNvSpPr>
            <p:nvPr/>
          </p:nvSpPr>
          <p:spPr bwMode="auto">
            <a:xfrm>
              <a:off x="5411877" y="2593803"/>
              <a:ext cx="3417504" cy="544244"/>
            </a:xfrm>
            <a:prstGeom prst="rect">
              <a:avLst/>
            </a:prstGeom>
            <a:noFill/>
            <a:ln w="9525">
              <a:noFill/>
              <a:miter lim="800000"/>
              <a:headEnd/>
              <a:tailEnd/>
            </a:ln>
          </p:spPr>
          <p:txBody>
            <a:bodyPr wrap="square" lIns="0" tIns="0" rIns="0" bIns="0" anchor="ctr">
              <a:spAutoFit/>
            </a:bodyPr>
            <a:lstStyle/>
            <a:p>
              <a:pPr eaLnBrk="1" hangingPunct="1"/>
              <a:r>
                <a:rPr lang="zh-CN" altLang="en-US" sz="2800" dirty="0">
                  <a:solidFill>
                    <a:schemeClr val="bg1"/>
                  </a:solidFill>
                  <a:latin typeface="Impact" pitchFamily="34" charset="0"/>
                  <a:ea typeface="微软雅黑" pitchFamily="34" charset="-122"/>
                </a:rPr>
                <a:t>科学计算可视化</a:t>
              </a:r>
              <a:endParaRPr lang="zh-CN" altLang="en-US" sz="2800" dirty="0">
                <a:solidFill>
                  <a:schemeClr val="bg1"/>
                </a:solidFill>
                <a:latin typeface="微软雅黑" pitchFamily="34" charset="-122"/>
                <a:ea typeface="微软雅黑" pitchFamily="34" charset="-122"/>
              </a:endParaRPr>
            </a:p>
            <a:p>
              <a:pPr eaLnBrk="1" hangingPunct="1"/>
              <a:r>
                <a:rPr lang="en-US" altLang="zh-CN" sz="2800" dirty="0" smtClean="0">
                  <a:solidFill>
                    <a:schemeClr val="bg1"/>
                  </a:solidFill>
                  <a:latin typeface="Impact" pitchFamily="34" charset="0"/>
                  <a:ea typeface="微软雅黑" pitchFamily="34" charset="-122"/>
                </a:rPr>
                <a:t>:</a:t>
              </a:r>
            </a:p>
            <a:p>
              <a:pPr eaLnBrk="1" hangingPunct="1"/>
              <a:r>
                <a:rPr lang="zh-CN" altLang="en-US" sz="2800" dirty="0" smtClean="0">
                  <a:solidFill>
                    <a:schemeClr val="bg1"/>
                  </a:solidFill>
                  <a:latin typeface="Impact" pitchFamily="34" charset="0"/>
                  <a:ea typeface="微软雅黑" pitchFamily="34" charset="-122"/>
                </a:rPr>
                <a:t>流体力学</a:t>
              </a:r>
              <a:endParaRPr lang="zh-CN" altLang="en-US" sz="2800" dirty="0">
                <a:solidFill>
                  <a:schemeClr val="bg1"/>
                </a:solidFill>
                <a:latin typeface="微软雅黑" pitchFamily="34" charset="-122"/>
                <a:ea typeface="微软雅黑" pitchFamily="34" charset="-122"/>
              </a:endParaRPr>
            </a:p>
          </p:txBody>
        </p:sp>
      </p:grpSp>
      <p:pic>
        <p:nvPicPr>
          <p:cNvPr id="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49080" y="672062"/>
            <a:ext cx="2994596" cy="1973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68843" y="780371"/>
            <a:ext cx="3115247" cy="2016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图片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59832" y="3780481"/>
            <a:ext cx="3138899" cy="2029335"/>
          </a:xfrm>
          <a:prstGeom prst="rect">
            <a:avLst/>
          </a:prstGeom>
        </p:spPr>
      </p:pic>
      <p:pic>
        <p:nvPicPr>
          <p:cNvPr id="12" name="图片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7794" y="3396447"/>
            <a:ext cx="4186458" cy="2051591"/>
          </a:xfrm>
          <a:prstGeom prst="rect">
            <a:avLst/>
          </a:prstGeom>
        </p:spPr>
      </p:pic>
    </p:spTree>
    <p:extLst>
      <p:ext uri="{BB962C8B-B14F-4D97-AF65-F5344CB8AC3E}">
        <p14:creationId xmlns:p14="http://schemas.microsoft.com/office/powerpoint/2010/main" val="1700069681"/>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2290"/>
                                        </p:tgtEl>
                                        <p:attrNameLst>
                                          <p:attrName>style.visibility</p:attrName>
                                        </p:attrNameLst>
                                      </p:cBhvr>
                                      <p:to>
                                        <p:strVal val="visible"/>
                                      </p:to>
                                    </p:set>
                                    <p:animEffect transition="in" filter="fade">
                                      <p:cBhvr>
                                        <p:cTn id="7" dur="1000"/>
                                        <p:tgtEl>
                                          <p:spTgt spid="12290"/>
                                        </p:tgtEl>
                                      </p:cBhvr>
                                    </p:animEffect>
                                    <p:anim calcmode="lin" valueType="num">
                                      <p:cBhvr>
                                        <p:cTn id="8" dur="1000" fill="hold"/>
                                        <p:tgtEl>
                                          <p:spTgt spid="12290"/>
                                        </p:tgtEl>
                                        <p:attrNameLst>
                                          <p:attrName>ppt_x</p:attrName>
                                        </p:attrNameLst>
                                      </p:cBhvr>
                                      <p:tavLst>
                                        <p:tav tm="0">
                                          <p:val>
                                            <p:strVal val="#ppt_x"/>
                                          </p:val>
                                        </p:tav>
                                        <p:tav tm="100000">
                                          <p:val>
                                            <p:strVal val="#ppt_x"/>
                                          </p:val>
                                        </p:tav>
                                      </p:tavLst>
                                    </p:anim>
                                    <p:anim calcmode="lin" valueType="num">
                                      <p:cBhvr>
                                        <p:cTn id="9" dur="1000" fill="hold"/>
                                        <p:tgtEl>
                                          <p:spTgt spid="1229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2" presetClass="entr" presetSubtype="0"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Scale>
                                      <p:cBhvr>
                                        <p:cTn id="13"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4" dur="1000" decel="50000" fill="hold">
                                          <p:stCondLst>
                                            <p:cond delay="0"/>
                                          </p:stCondLst>
                                        </p:cTn>
                                        <p:tgtEl>
                                          <p:spTgt spid="7"/>
                                        </p:tgtEl>
                                        <p:attrNameLst>
                                          <p:attrName>ppt_x</p:attrName>
                                          <p:attrName>ppt_y</p:attrName>
                                        </p:attrNameLst>
                                      </p:cBhvr>
                                    </p:animMotion>
                                    <p:animEffect transition="in" filter="fade">
                                      <p:cBhvr>
                                        <p:cTn id="15" dur="1000"/>
                                        <p:tgtEl>
                                          <p:spTgt spid="7"/>
                                        </p:tgtEl>
                                      </p:cBhvr>
                                    </p:animEffect>
                                  </p:childTnLst>
                                </p:cTn>
                              </p:par>
                            </p:childTnLst>
                          </p:cTn>
                        </p:par>
                        <p:par>
                          <p:cTn id="16" fill="hold">
                            <p:stCondLst>
                              <p:cond delay="2000"/>
                            </p:stCondLst>
                            <p:childTnLst>
                              <p:par>
                                <p:cTn id="17" presetID="52" presetClass="entr" presetSubtype="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Scale>
                                      <p:cBhvr>
                                        <p:cTn id="19"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0" dur="1000" decel="50000" fill="hold">
                                          <p:stCondLst>
                                            <p:cond delay="0"/>
                                          </p:stCondLst>
                                        </p:cTn>
                                        <p:tgtEl>
                                          <p:spTgt spid="8"/>
                                        </p:tgtEl>
                                        <p:attrNameLst>
                                          <p:attrName>ppt_x</p:attrName>
                                          <p:attrName>ppt_y</p:attrName>
                                        </p:attrNameLst>
                                      </p:cBhvr>
                                    </p:animMotion>
                                    <p:animEffect transition="in" filter="fade">
                                      <p:cBhvr>
                                        <p:cTn id="21" dur="1000"/>
                                        <p:tgtEl>
                                          <p:spTgt spid="8"/>
                                        </p:tgtEl>
                                      </p:cBhvr>
                                    </p:animEffect>
                                  </p:childTnLst>
                                </p:cTn>
                              </p:par>
                            </p:childTnLst>
                          </p:cTn>
                        </p:par>
                        <p:par>
                          <p:cTn id="22" fill="hold">
                            <p:stCondLst>
                              <p:cond delay="3000"/>
                            </p:stCondLst>
                            <p:childTnLst>
                              <p:par>
                                <p:cTn id="23" presetID="52" presetClass="entr" presetSubtype="0" fill="hold" nodeType="afterEffect">
                                  <p:stCondLst>
                                    <p:cond delay="0"/>
                                  </p:stCondLst>
                                  <p:childTnLst>
                                    <p:set>
                                      <p:cBhvr>
                                        <p:cTn id="24" dur="1" fill="hold">
                                          <p:stCondLst>
                                            <p:cond delay="0"/>
                                          </p:stCondLst>
                                        </p:cTn>
                                        <p:tgtEl>
                                          <p:spTgt spid="12"/>
                                        </p:tgtEl>
                                        <p:attrNameLst>
                                          <p:attrName>style.visibility</p:attrName>
                                        </p:attrNameLst>
                                      </p:cBhvr>
                                      <p:to>
                                        <p:strVal val="visible"/>
                                      </p:to>
                                    </p:set>
                                    <p:animScale>
                                      <p:cBhvr>
                                        <p:cTn id="25" dur="1000" decel="50000" fill="hold">
                                          <p:stCondLst>
                                            <p:cond delay="0"/>
                                          </p:stCondLst>
                                        </p:cTn>
                                        <p:tgtEl>
                                          <p:spTgt spid="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6" dur="1000" decel="50000" fill="hold">
                                          <p:stCondLst>
                                            <p:cond delay="0"/>
                                          </p:stCondLst>
                                        </p:cTn>
                                        <p:tgtEl>
                                          <p:spTgt spid="12"/>
                                        </p:tgtEl>
                                        <p:attrNameLst>
                                          <p:attrName>ppt_x</p:attrName>
                                          <p:attrName>ppt_y</p:attrName>
                                        </p:attrNameLst>
                                      </p:cBhvr>
                                    </p:animMotion>
                                    <p:animEffect transition="in" filter="fade">
                                      <p:cBhvr>
                                        <p:cTn id="27" dur="1000"/>
                                        <p:tgtEl>
                                          <p:spTgt spid="12"/>
                                        </p:tgtEl>
                                      </p:cBhvr>
                                    </p:animEffect>
                                  </p:childTnLst>
                                </p:cTn>
                              </p:par>
                            </p:childTnLst>
                          </p:cTn>
                        </p:par>
                        <p:par>
                          <p:cTn id="28" fill="hold">
                            <p:stCondLst>
                              <p:cond delay="4000"/>
                            </p:stCondLst>
                            <p:childTnLst>
                              <p:par>
                                <p:cTn id="29" presetID="52" presetClass="entr" presetSubtype="0" fill="hold" nodeType="afterEffect">
                                  <p:stCondLst>
                                    <p:cond delay="0"/>
                                  </p:stCondLst>
                                  <p:childTnLst>
                                    <p:set>
                                      <p:cBhvr>
                                        <p:cTn id="30" dur="1" fill="hold">
                                          <p:stCondLst>
                                            <p:cond delay="0"/>
                                          </p:stCondLst>
                                        </p:cTn>
                                        <p:tgtEl>
                                          <p:spTgt spid="11"/>
                                        </p:tgtEl>
                                        <p:attrNameLst>
                                          <p:attrName>style.visibility</p:attrName>
                                        </p:attrNameLst>
                                      </p:cBhvr>
                                      <p:to>
                                        <p:strVal val="visible"/>
                                      </p:to>
                                    </p:set>
                                    <p:animScale>
                                      <p:cBhvr>
                                        <p:cTn id="31"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2" dur="1000" decel="50000" fill="hold">
                                          <p:stCondLst>
                                            <p:cond delay="0"/>
                                          </p:stCondLst>
                                        </p:cTn>
                                        <p:tgtEl>
                                          <p:spTgt spid="11"/>
                                        </p:tgtEl>
                                        <p:attrNameLst>
                                          <p:attrName>ppt_x</p:attrName>
                                          <p:attrName>ppt_y</p:attrName>
                                        </p:attrNameLst>
                                      </p:cBhvr>
                                    </p:animMotion>
                                    <p:animEffect transition="in" filter="fade">
                                      <p:cBhvr>
                                        <p:cTn id="33"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组合 3"/>
          <p:cNvGrpSpPr>
            <a:grpSpLocks/>
          </p:cNvGrpSpPr>
          <p:nvPr/>
        </p:nvGrpSpPr>
        <p:grpSpPr bwMode="auto">
          <a:xfrm>
            <a:off x="175554" y="0"/>
            <a:ext cx="635036" cy="6081732"/>
            <a:chOff x="4605515" y="2510893"/>
            <a:chExt cx="4367661" cy="685514"/>
          </a:xfrm>
        </p:grpSpPr>
        <p:sp>
          <p:nvSpPr>
            <p:cNvPr id="2" name="对角圆角矩形 1"/>
            <p:cNvSpPr/>
            <p:nvPr/>
          </p:nvSpPr>
          <p:spPr>
            <a:xfrm>
              <a:off x="4605515" y="2594868"/>
              <a:ext cx="4367661" cy="579787"/>
            </a:xfrm>
            <a:prstGeom prst="round2DiagRect">
              <a:avLst>
                <a:gd name="adj1" fmla="val 20943"/>
                <a:gd name="adj2" fmla="val 0"/>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292" name="TextBox 6"/>
            <p:cNvSpPr txBox="1">
              <a:spLocks noChangeArrowheads="1"/>
            </p:cNvSpPr>
            <p:nvPr/>
          </p:nvSpPr>
          <p:spPr bwMode="auto">
            <a:xfrm>
              <a:off x="5468186" y="2510893"/>
              <a:ext cx="3417504" cy="685514"/>
            </a:xfrm>
            <a:prstGeom prst="rect">
              <a:avLst/>
            </a:prstGeom>
            <a:noFill/>
            <a:ln w="9525">
              <a:noFill/>
              <a:miter lim="800000"/>
              <a:headEnd/>
              <a:tailEnd/>
            </a:ln>
          </p:spPr>
          <p:txBody>
            <a:bodyPr wrap="square" lIns="0" tIns="0" rIns="0" bIns="0" anchor="ctr">
              <a:spAutoFit/>
            </a:bodyPr>
            <a:lstStyle/>
            <a:p>
              <a:pPr eaLnBrk="1" hangingPunct="1"/>
              <a:r>
                <a:rPr lang="zh-CN" altLang="en-US" sz="2800" dirty="0">
                  <a:solidFill>
                    <a:schemeClr val="bg1"/>
                  </a:solidFill>
                  <a:latin typeface="Impact" pitchFamily="34" charset="0"/>
                  <a:ea typeface="微软雅黑" pitchFamily="34" charset="-122"/>
                </a:rPr>
                <a:t>科学计算可视化</a:t>
              </a:r>
              <a:endParaRPr lang="zh-CN" altLang="en-US" sz="2800" dirty="0">
                <a:solidFill>
                  <a:schemeClr val="bg1"/>
                </a:solidFill>
                <a:latin typeface="微软雅黑" pitchFamily="34" charset="-122"/>
                <a:ea typeface="微软雅黑" pitchFamily="34" charset="-122"/>
              </a:endParaRPr>
            </a:p>
            <a:p>
              <a:pPr eaLnBrk="1" hangingPunct="1"/>
              <a:r>
                <a:rPr lang="en-US" altLang="zh-CN" sz="2800" dirty="0" smtClean="0">
                  <a:solidFill>
                    <a:schemeClr val="bg1"/>
                  </a:solidFill>
                  <a:latin typeface="Impact" pitchFamily="34" charset="0"/>
                  <a:ea typeface="微软雅黑" pitchFamily="34" charset="-122"/>
                </a:rPr>
                <a:t>:</a:t>
              </a:r>
            </a:p>
            <a:p>
              <a:pPr eaLnBrk="1" hangingPunct="1"/>
              <a:r>
                <a:rPr lang="zh-CN" altLang="en-US" sz="2800" dirty="0" smtClean="0">
                  <a:solidFill>
                    <a:schemeClr val="bg1"/>
                  </a:solidFill>
                  <a:latin typeface="Impact" pitchFamily="34" charset="0"/>
                  <a:ea typeface="微软雅黑" pitchFamily="34" charset="-122"/>
                </a:rPr>
                <a:t>化学</a:t>
              </a:r>
              <a:endParaRPr lang="zh-CN" altLang="en-US" sz="2800" dirty="0">
                <a:solidFill>
                  <a:schemeClr val="bg1"/>
                </a:solidFill>
                <a:latin typeface="微软雅黑" pitchFamily="34" charset="-122"/>
                <a:ea typeface="微软雅黑" pitchFamily="34" charset="-122"/>
              </a:endParaRPr>
            </a:p>
          </p:txBody>
        </p:sp>
      </p:grpSp>
      <p:pic>
        <p:nvPicPr>
          <p:cNvPr id="7"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68149" y="2817731"/>
            <a:ext cx="3543300" cy="3448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88632" y="2963510"/>
            <a:ext cx="3476625" cy="3400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61_化学_proton.mpeg">
            <a:hlinkClick r:id="" action="ppaction://media"/>
          </p:cNvPr>
          <p:cNvPicPr>
            <a:picLocks noRot="1" noChangeAspect="1" noChangeArrowheads="1"/>
          </p:cNvPicPr>
          <p:nvPr>
            <a:videoFile r:link="rId1"/>
          </p:nvPr>
        </p:nvPicPr>
        <p:blipFill>
          <a:blip r:embed="rId6">
            <a:extLst>
              <a:ext uri="{28A0092B-C50C-407E-A947-70E740481C1C}">
                <a14:useLocalDpi xmlns:a14="http://schemas.microsoft.com/office/drawing/2010/main" val="0"/>
              </a:ext>
            </a:extLst>
          </a:blip>
          <a:srcRect/>
          <a:stretch>
            <a:fillRect/>
          </a:stretch>
        </p:blipFill>
        <p:spPr bwMode="auto">
          <a:xfrm>
            <a:off x="1405291" y="414670"/>
            <a:ext cx="3352800" cy="2286000"/>
          </a:xfrm>
          <a:prstGeom prst="rect">
            <a:avLst/>
          </a:prstGeom>
          <a:noFill/>
          <a:extLst>
            <a:ext uri="{909E8E84-426E-40DD-AFC4-6F175D3DCCD1}">
              <a14:hiddenFill xmlns:a14="http://schemas.microsoft.com/office/drawing/2010/main">
                <a:solidFill>
                  <a:srgbClr val="FFFFFF"/>
                </a:solidFill>
              </a14:hiddenFill>
            </a:ext>
          </a:extLst>
        </p:spPr>
      </p:pic>
      <p:pic>
        <p:nvPicPr>
          <p:cNvPr id="12" name="62_化学_helices.mpeg">
            <a:hlinkClick r:id="" action="ppaction://media"/>
          </p:cNvPr>
          <p:cNvPicPr>
            <a:picLocks noRot="1" noChangeAspect="1" noChangeArrowheads="1"/>
          </p:cNvPicPr>
          <p:nvPr>
            <a:videoFile r:link="rId2"/>
          </p:nvPr>
        </p:nvPicPr>
        <p:blipFill>
          <a:blip r:embed="rId7">
            <a:extLst>
              <a:ext uri="{28A0092B-C50C-407E-A947-70E740481C1C}">
                <a14:useLocalDpi xmlns:a14="http://schemas.microsoft.com/office/drawing/2010/main" val="0"/>
              </a:ext>
            </a:extLst>
          </a:blip>
          <a:srcRect/>
          <a:stretch>
            <a:fillRect/>
          </a:stretch>
        </p:blipFill>
        <p:spPr bwMode="auto">
          <a:xfrm>
            <a:off x="5312457" y="531731"/>
            <a:ext cx="3352800" cy="228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8166945"/>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2290"/>
                                        </p:tgtEl>
                                        <p:attrNameLst>
                                          <p:attrName>style.visibility</p:attrName>
                                        </p:attrNameLst>
                                      </p:cBhvr>
                                      <p:to>
                                        <p:strVal val="visible"/>
                                      </p:to>
                                    </p:set>
                                    <p:animEffect transition="in" filter="fade">
                                      <p:cBhvr>
                                        <p:cTn id="7" dur="1000"/>
                                        <p:tgtEl>
                                          <p:spTgt spid="12290"/>
                                        </p:tgtEl>
                                      </p:cBhvr>
                                    </p:animEffect>
                                    <p:anim calcmode="lin" valueType="num">
                                      <p:cBhvr>
                                        <p:cTn id="8" dur="1000" fill="hold"/>
                                        <p:tgtEl>
                                          <p:spTgt spid="12290"/>
                                        </p:tgtEl>
                                        <p:attrNameLst>
                                          <p:attrName>ppt_x</p:attrName>
                                        </p:attrNameLst>
                                      </p:cBhvr>
                                      <p:tavLst>
                                        <p:tav tm="0">
                                          <p:val>
                                            <p:strVal val="#ppt_x"/>
                                          </p:val>
                                        </p:tav>
                                        <p:tav tm="100000">
                                          <p:val>
                                            <p:strVal val="#ppt_x"/>
                                          </p:val>
                                        </p:tav>
                                      </p:tavLst>
                                    </p:anim>
                                    <p:anim calcmode="lin" valueType="num">
                                      <p:cBhvr>
                                        <p:cTn id="9" dur="1000" fill="hold"/>
                                        <p:tgtEl>
                                          <p:spTgt spid="1229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2" presetClass="entr" presetSubtype="0" fill="hold" nodeType="afterEffect">
                                  <p:stCondLst>
                                    <p:cond delay="0"/>
                                  </p:stCondLst>
                                  <p:childTnLst>
                                    <p:set>
                                      <p:cBhvr>
                                        <p:cTn id="12" dur="1" fill="hold">
                                          <p:stCondLst>
                                            <p:cond delay="0"/>
                                          </p:stCondLst>
                                        </p:cTn>
                                        <p:tgtEl>
                                          <p:spTgt spid="11"/>
                                        </p:tgtEl>
                                        <p:attrNameLst>
                                          <p:attrName>style.visibility</p:attrName>
                                        </p:attrNameLst>
                                      </p:cBhvr>
                                      <p:to>
                                        <p:strVal val="visible"/>
                                      </p:to>
                                    </p:set>
                                    <p:animScale>
                                      <p:cBhvr>
                                        <p:cTn id="13"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4" dur="1000" decel="50000" fill="hold">
                                          <p:stCondLst>
                                            <p:cond delay="0"/>
                                          </p:stCondLst>
                                        </p:cTn>
                                        <p:tgtEl>
                                          <p:spTgt spid="11"/>
                                        </p:tgtEl>
                                        <p:attrNameLst>
                                          <p:attrName>ppt_x</p:attrName>
                                          <p:attrName>ppt_y</p:attrName>
                                        </p:attrNameLst>
                                      </p:cBhvr>
                                    </p:animMotion>
                                    <p:animEffect transition="in" filter="fade">
                                      <p:cBhvr>
                                        <p:cTn id="15" dur="1000"/>
                                        <p:tgtEl>
                                          <p:spTgt spid="11"/>
                                        </p:tgtEl>
                                      </p:cBhvr>
                                    </p:animEffect>
                                  </p:childTnLst>
                                </p:cTn>
                              </p:par>
                            </p:childTnLst>
                          </p:cTn>
                        </p:par>
                        <p:par>
                          <p:cTn id="16" fill="hold">
                            <p:stCondLst>
                              <p:cond delay="2000"/>
                            </p:stCondLst>
                            <p:childTnLst>
                              <p:par>
                                <p:cTn id="17" presetID="52"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Scale>
                                      <p:cBhvr>
                                        <p:cTn id="19" dur="1000" decel="50000" fill="hold">
                                          <p:stCondLst>
                                            <p:cond delay="0"/>
                                          </p:stCondLst>
                                        </p:cTn>
                                        <p:tgtEl>
                                          <p:spTgt spid="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0" dur="1000" decel="50000" fill="hold">
                                          <p:stCondLst>
                                            <p:cond delay="0"/>
                                          </p:stCondLst>
                                        </p:cTn>
                                        <p:tgtEl>
                                          <p:spTgt spid="12"/>
                                        </p:tgtEl>
                                        <p:attrNameLst>
                                          <p:attrName>ppt_x</p:attrName>
                                          <p:attrName>ppt_y</p:attrName>
                                        </p:attrNameLst>
                                      </p:cBhvr>
                                    </p:animMotion>
                                    <p:animEffect transition="in" filter="fade">
                                      <p:cBhvr>
                                        <p:cTn id="21" dur="1000"/>
                                        <p:tgtEl>
                                          <p:spTgt spid="12"/>
                                        </p:tgtEl>
                                      </p:cBhvr>
                                    </p:animEffect>
                                  </p:childTnLst>
                                </p:cTn>
                              </p:par>
                            </p:childTnLst>
                          </p:cTn>
                        </p:par>
                        <p:par>
                          <p:cTn id="22" fill="hold">
                            <p:stCondLst>
                              <p:cond delay="3000"/>
                            </p:stCondLst>
                            <p:childTnLst>
                              <p:par>
                                <p:cTn id="23" presetID="52" presetClass="entr" presetSubtype="0" fill="hold" nodeType="afterEffect">
                                  <p:stCondLst>
                                    <p:cond delay="0"/>
                                  </p:stCondLst>
                                  <p:childTnLst>
                                    <p:set>
                                      <p:cBhvr>
                                        <p:cTn id="24" dur="1" fill="hold">
                                          <p:stCondLst>
                                            <p:cond delay="0"/>
                                          </p:stCondLst>
                                        </p:cTn>
                                        <p:tgtEl>
                                          <p:spTgt spid="7"/>
                                        </p:tgtEl>
                                        <p:attrNameLst>
                                          <p:attrName>style.visibility</p:attrName>
                                        </p:attrNameLst>
                                      </p:cBhvr>
                                      <p:to>
                                        <p:strVal val="visible"/>
                                      </p:to>
                                    </p:set>
                                    <p:animScale>
                                      <p:cBhvr>
                                        <p:cTn id="25"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6" dur="1000" decel="50000" fill="hold">
                                          <p:stCondLst>
                                            <p:cond delay="0"/>
                                          </p:stCondLst>
                                        </p:cTn>
                                        <p:tgtEl>
                                          <p:spTgt spid="7"/>
                                        </p:tgtEl>
                                        <p:attrNameLst>
                                          <p:attrName>ppt_x</p:attrName>
                                          <p:attrName>ppt_y</p:attrName>
                                        </p:attrNameLst>
                                      </p:cBhvr>
                                    </p:animMotion>
                                    <p:animEffect transition="in" filter="fade">
                                      <p:cBhvr>
                                        <p:cTn id="27" dur="1000"/>
                                        <p:tgtEl>
                                          <p:spTgt spid="7"/>
                                        </p:tgtEl>
                                      </p:cBhvr>
                                    </p:animEffect>
                                  </p:childTnLst>
                                </p:cTn>
                              </p:par>
                            </p:childTnLst>
                          </p:cTn>
                        </p:par>
                        <p:par>
                          <p:cTn id="28" fill="hold">
                            <p:stCondLst>
                              <p:cond delay="4000"/>
                            </p:stCondLst>
                            <p:childTnLst>
                              <p:par>
                                <p:cTn id="29" presetID="52" presetClass="entr" presetSubtype="0"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Scale>
                                      <p:cBhvr>
                                        <p:cTn id="31"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2" dur="1000" decel="50000" fill="hold">
                                          <p:stCondLst>
                                            <p:cond delay="0"/>
                                          </p:stCondLst>
                                        </p:cTn>
                                        <p:tgtEl>
                                          <p:spTgt spid="8"/>
                                        </p:tgtEl>
                                        <p:attrNameLst>
                                          <p:attrName>ppt_x</p:attrName>
                                          <p:attrName>ppt_y</p:attrName>
                                        </p:attrNameLst>
                                      </p:cBhvr>
                                    </p:animMotion>
                                    <p:animEffect transition="in" filter="fade">
                                      <p:cBhvr>
                                        <p:cTn id="33"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34" repeatCount="indefinite" fill="hold" display="0">
                  <p:stCondLst>
                    <p:cond delay="indefinite"/>
                  </p:stCondLst>
                </p:cTn>
                <p:tgtEl>
                  <p:spTgt spid="11"/>
                </p:tgtEl>
              </p:cMediaNode>
            </p:video>
            <p:video>
              <p:cMediaNode vol="80000">
                <p:cTn id="35" repeatCount="indefinite" fill="hold" display="0">
                  <p:stCondLst>
                    <p:cond delay="indefinite"/>
                  </p:stCondLst>
                </p:cTn>
                <p:tgtEl>
                  <p:spTgt spid="12"/>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组合 3"/>
          <p:cNvGrpSpPr>
            <a:grpSpLocks/>
          </p:cNvGrpSpPr>
          <p:nvPr/>
        </p:nvGrpSpPr>
        <p:grpSpPr bwMode="auto">
          <a:xfrm>
            <a:off x="136187" y="649286"/>
            <a:ext cx="648063" cy="5440227"/>
            <a:chOff x="4515918" y="2594868"/>
            <a:chExt cx="4457258" cy="865506"/>
          </a:xfrm>
        </p:grpSpPr>
        <p:sp>
          <p:nvSpPr>
            <p:cNvPr id="2" name="对角圆角矩形 1"/>
            <p:cNvSpPr/>
            <p:nvPr/>
          </p:nvSpPr>
          <p:spPr>
            <a:xfrm>
              <a:off x="4515918" y="2594868"/>
              <a:ext cx="4457258" cy="865506"/>
            </a:xfrm>
            <a:prstGeom prst="round2DiagRect">
              <a:avLst>
                <a:gd name="adj1" fmla="val 20943"/>
                <a:gd name="adj2" fmla="val 0"/>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292" name="TextBox 6"/>
            <p:cNvSpPr txBox="1">
              <a:spLocks noChangeArrowheads="1"/>
            </p:cNvSpPr>
            <p:nvPr/>
          </p:nvSpPr>
          <p:spPr bwMode="auto">
            <a:xfrm>
              <a:off x="5555672" y="2594868"/>
              <a:ext cx="3417504" cy="822617"/>
            </a:xfrm>
            <a:prstGeom prst="rect">
              <a:avLst/>
            </a:prstGeom>
            <a:noFill/>
            <a:ln w="9525">
              <a:noFill/>
              <a:miter lim="800000"/>
              <a:headEnd/>
              <a:tailEnd/>
            </a:ln>
          </p:spPr>
          <p:txBody>
            <a:bodyPr wrap="square" lIns="0" tIns="0" rIns="0" bIns="0" anchor="ctr">
              <a:spAutoFit/>
            </a:bodyPr>
            <a:lstStyle/>
            <a:p>
              <a:pPr eaLnBrk="1" hangingPunct="1"/>
              <a:r>
                <a:rPr lang="zh-CN" altLang="en-US" sz="2800" dirty="0">
                  <a:solidFill>
                    <a:schemeClr val="bg1"/>
                  </a:solidFill>
                  <a:latin typeface="Impact" pitchFamily="34" charset="0"/>
                  <a:ea typeface="微软雅黑" pitchFamily="34" charset="-122"/>
                </a:rPr>
                <a:t>科学计算可视化</a:t>
              </a:r>
              <a:endParaRPr lang="zh-CN" altLang="en-US" sz="2800" dirty="0">
                <a:solidFill>
                  <a:schemeClr val="bg1"/>
                </a:solidFill>
                <a:latin typeface="微软雅黑" pitchFamily="34" charset="-122"/>
                <a:ea typeface="微软雅黑" pitchFamily="34" charset="-122"/>
              </a:endParaRPr>
            </a:p>
            <a:p>
              <a:pPr eaLnBrk="1" hangingPunct="1"/>
              <a:r>
                <a:rPr lang="en-US" altLang="zh-CN" sz="2800" dirty="0" smtClean="0">
                  <a:solidFill>
                    <a:schemeClr val="bg1"/>
                  </a:solidFill>
                  <a:latin typeface="Impact" pitchFamily="34" charset="0"/>
                  <a:ea typeface="微软雅黑" pitchFamily="34" charset="-122"/>
                </a:rPr>
                <a:t>:</a:t>
              </a:r>
            </a:p>
            <a:p>
              <a:pPr eaLnBrk="1" hangingPunct="1"/>
              <a:r>
                <a:rPr lang="zh-CN" altLang="en-US" sz="2800" dirty="0" smtClean="0">
                  <a:solidFill>
                    <a:schemeClr val="bg1"/>
                  </a:solidFill>
                  <a:latin typeface="Impact" pitchFamily="34" charset="0"/>
                  <a:ea typeface="微软雅黑" pitchFamily="34" charset="-122"/>
                </a:rPr>
                <a:t>天气预报</a:t>
              </a:r>
              <a:endParaRPr lang="zh-CN" altLang="en-US" sz="2800" dirty="0">
                <a:solidFill>
                  <a:schemeClr val="bg1"/>
                </a:solidFill>
                <a:latin typeface="微软雅黑" pitchFamily="34" charset="-122"/>
                <a:ea typeface="微软雅黑" pitchFamily="34" charset="-122"/>
              </a:endParaRPr>
            </a:p>
          </p:txBody>
        </p:sp>
      </p:grpSp>
      <p:pic>
        <p:nvPicPr>
          <p:cNvPr id="10" name="Picture 4" descr="noaat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29488" y="118709"/>
            <a:ext cx="4568825" cy="3281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5" descr="sna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92181" y="3740150"/>
            <a:ext cx="4643438" cy="2565400"/>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9" name="Picture 2" descr="mccasli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09950" y="1988560"/>
            <a:ext cx="4267200" cy="3498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8382342"/>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2290"/>
                                        </p:tgtEl>
                                        <p:attrNameLst>
                                          <p:attrName>style.visibility</p:attrName>
                                        </p:attrNameLst>
                                      </p:cBhvr>
                                      <p:to>
                                        <p:strVal val="visible"/>
                                      </p:to>
                                    </p:set>
                                    <p:animEffect transition="in" filter="fade">
                                      <p:cBhvr>
                                        <p:cTn id="7" dur="1000"/>
                                        <p:tgtEl>
                                          <p:spTgt spid="12290"/>
                                        </p:tgtEl>
                                      </p:cBhvr>
                                    </p:animEffect>
                                    <p:anim calcmode="lin" valueType="num">
                                      <p:cBhvr>
                                        <p:cTn id="8" dur="1000" fill="hold"/>
                                        <p:tgtEl>
                                          <p:spTgt spid="12290"/>
                                        </p:tgtEl>
                                        <p:attrNameLst>
                                          <p:attrName>ppt_x</p:attrName>
                                        </p:attrNameLst>
                                      </p:cBhvr>
                                      <p:tavLst>
                                        <p:tav tm="0">
                                          <p:val>
                                            <p:strVal val="#ppt_x"/>
                                          </p:val>
                                        </p:tav>
                                        <p:tav tm="100000">
                                          <p:val>
                                            <p:strVal val="#ppt_x"/>
                                          </p:val>
                                        </p:tav>
                                      </p:tavLst>
                                    </p:anim>
                                    <p:anim calcmode="lin" valueType="num">
                                      <p:cBhvr>
                                        <p:cTn id="9" dur="1000" fill="hold"/>
                                        <p:tgtEl>
                                          <p:spTgt spid="1229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2" presetClass="entr" presetSubtype="0" fill="hold" nodeType="afterEffect">
                                  <p:stCondLst>
                                    <p:cond delay="0"/>
                                  </p:stCondLst>
                                  <p:childTnLst>
                                    <p:set>
                                      <p:cBhvr>
                                        <p:cTn id="12" dur="1" fill="hold">
                                          <p:stCondLst>
                                            <p:cond delay="0"/>
                                          </p:stCondLst>
                                        </p:cTn>
                                        <p:tgtEl>
                                          <p:spTgt spid="10"/>
                                        </p:tgtEl>
                                        <p:attrNameLst>
                                          <p:attrName>style.visibility</p:attrName>
                                        </p:attrNameLst>
                                      </p:cBhvr>
                                      <p:to>
                                        <p:strVal val="visible"/>
                                      </p:to>
                                    </p:set>
                                    <p:animScale>
                                      <p:cBhvr>
                                        <p:cTn id="13" dur="1000" decel="50000" fill="hold">
                                          <p:stCondLst>
                                            <p:cond delay="0"/>
                                          </p:stCondLst>
                                        </p:cTn>
                                        <p:tgtEl>
                                          <p:spTgt spid="1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4" dur="1000" decel="50000" fill="hold">
                                          <p:stCondLst>
                                            <p:cond delay="0"/>
                                          </p:stCondLst>
                                        </p:cTn>
                                        <p:tgtEl>
                                          <p:spTgt spid="10"/>
                                        </p:tgtEl>
                                        <p:attrNameLst>
                                          <p:attrName>ppt_x</p:attrName>
                                          <p:attrName>ppt_y</p:attrName>
                                        </p:attrNameLst>
                                      </p:cBhvr>
                                    </p:animMotion>
                                    <p:animEffect transition="in" filter="fade">
                                      <p:cBhvr>
                                        <p:cTn id="15" dur="1000"/>
                                        <p:tgtEl>
                                          <p:spTgt spid="10"/>
                                        </p:tgtEl>
                                      </p:cBhvr>
                                    </p:animEffect>
                                  </p:childTnLst>
                                </p:cTn>
                              </p:par>
                            </p:childTnLst>
                          </p:cTn>
                        </p:par>
                        <p:par>
                          <p:cTn id="16" fill="hold">
                            <p:stCondLst>
                              <p:cond delay="2000"/>
                            </p:stCondLst>
                            <p:childTnLst>
                              <p:par>
                                <p:cTn id="17" presetID="52" presetClass="entr" presetSubtype="0" fill="hold" nodeType="afterEffect">
                                  <p:stCondLst>
                                    <p:cond delay="0"/>
                                  </p:stCondLst>
                                  <p:childTnLst>
                                    <p:set>
                                      <p:cBhvr>
                                        <p:cTn id="18" dur="1" fill="hold">
                                          <p:stCondLst>
                                            <p:cond delay="0"/>
                                          </p:stCondLst>
                                        </p:cTn>
                                        <p:tgtEl>
                                          <p:spTgt spid="13"/>
                                        </p:tgtEl>
                                        <p:attrNameLst>
                                          <p:attrName>style.visibility</p:attrName>
                                        </p:attrNameLst>
                                      </p:cBhvr>
                                      <p:to>
                                        <p:strVal val="visible"/>
                                      </p:to>
                                    </p:set>
                                    <p:animScale>
                                      <p:cBhvr>
                                        <p:cTn id="19" dur="1000" decel="50000" fill="hold">
                                          <p:stCondLst>
                                            <p:cond delay="0"/>
                                          </p:stCondLst>
                                        </p:cTn>
                                        <p:tgtEl>
                                          <p:spTgt spid="1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0" dur="1000" decel="50000" fill="hold">
                                          <p:stCondLst>
                                            <p:cond delay="0"/>
                                          </p:stCondLst>
                                        </p:cTn>
                                        <p:tgtEl>
                                          <p:spTgt spid="13"/>
                                        </p:tgtEl>
                                        <p:attrNameLst>
                                          <p:attrName>ppt_x</p:attrName>
                                          <p:attrName>ppt_y</p:attrName>
                                        </p:attrNameLst>
                                      </p:cBhvr>
                                    </p:animMotion>
                                    <p:animEffect transition="in" filter="fade">
                                      <p:cBhvr>
                                        <p:cTn id="21" dur="1000"/>
                                        <p:tgtEl>
                                          <p:spTgt spid="13"/>
                                        </p:tgtEl>
                                      </p:cBhvr>
                                    </p:animEffect>
                                  </p:childTnLst>
                                </p:cTn>
                              </p:par>
                            </p:childTnLst>
                          </p:cTn>
                        </p:par>
                        <p:par>
                          <p:cTn id="22" fill="hold">
                            <p:stCondLst>
                              <p:cond delay="3000"/>
                            </p:stCondLst>
                            <p:childTnLst>
                              <p:par>
                                <p:cTn id="23" presetID="52" presetClass="entr" presetSubtype="0" fill="hold" nodeType="afterEffect">
                                  <p:stCondLst>
                                    <p:cond delay="0"/>
                                  </p:stCondLst>
                                  <p:childTnLst>
                                    <p:set>
                                      <p:cBhvr>
                                        <p:cTn id="24" dur="1" fill="hold">
                                          <p:stCondLst>
                                            <p:cond delay="0"/>
                                          </p:stCondLst>
                                        </p:cTn>
                                        <p:tgtEl>
                                          <p:spTgt spid="9"/>
                                        </p:tgtEl>
                                        <p:attrNameLst>
                                          <p:attrName>style.visibility</p:attrName>
                                        </p:attrNameLst>
                                      </p:cBhvr>
                                      <p:to>
                                        <p:strVal val="visible"/>
                                      </p:to>
                                    </p:set>
                                    <p:animScale>
                                      <p:cBhvr>
                                        <p:cTn id="25" dur="1000" decel="50000" fill="hold">
                                          <p:stCondLst>
                                            <p:cond delay="0"/>
                                          </p:stCondLst>
                                        </p:cTn>
                                        <p:tgtEl>
                                          <p:spTgt spid="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6" dur="1000" decel="50000" fill="hold">
                                          <p:stCondLst>
                                            <p:cond delay="0"/>
                                          </p:stCondLst>
                                        </p:cTn>
                                        <p:tgtEl>
                                          <p:spTgt spid="9"/>
                                        </p:tgtEl>
                                        <p:attrNameLst>
                                          <p:attrName>ppt_x</p:attrName>
                                          <p:attrName>ppt_y</p:attrName>
                                        </p:attrNameLst>
                                      </p:cBhvr>
                                    </p:animMotion>
                                    <p:animEffect transition="in" filter="fade">
                                      <p:cBhvr>
                                        <p:cTn id="27"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矩形 5"/>
          <p:cNvSpPr/>
          <p:nvPr/>
        </p:nvSpPr>
        <p:spPr>
          <a:xfrm>
            <a:off x="758234" y="400284"/>
            <a:ext cx="7140626" cy="646331"/>
          </a:xfrm>
          <a:prstGeom prst="rect">
            <a:avLst/>
          </a:prstGeom>
        </p:spPr>
        <p:txBody>
          <a:bodyPr wrap="square">
            <a:spAutoFit/>
          </a:bodyPr>
          <a:lstStyle/>
          <a:p>
            <a:pPr lvl="0"/>
            <a:r>
              <a:rPr lang="zh-CN" altLang="en-US" sz="3600" b="1" dirty="0">
                <a:latin typeface="Tahoma" panose="020B0604030504040204" pitchFamily="34" charset="0"/>
                <a:ea typeface="宋体" pitchFamily="2" charset="-122"/>
                <a:cs typeface="Tahoma" panose="020B0604030504040204" pitchFamily="34" charset="0"/>
              </a:rPr>
              <a:t>§</a:t>
            </a:r>
            <a:r>
              <a:rPr lang="en-US" altLang="zh-CN" sz="3600" b="1" dirty="0" smtClean="0">
                <a:latin typeface="黑体" panose="02010609060101010101" pitchFamily="49" charset="-122"/>
                <a:ea typeface="黑体" panose="02010609060101010101" pitchFamily="49" charset="-122"/>
              </a:rPr>
              <a:t>1.4 </a:t>
            </a:r>
            <a:r>
              <a:rPr lang="zh-CN" altLang="en-US" sz="3600" b="1" dirty="0">
                <a:latin typeface="黑体" panose="02010609060101010101" pitchFamily="49" charset="-122"/>
                <a:ea typeface="黑体" panose="02010609060101010101" pitchFamily="49" charset="-122"/>
              </a:rPr>
              <a:t>计算机图形学</a:t>
            </a:r>
            <a:r>
              <a:rPr lang="zh-CN" altLang="en-US" sz="3600" b="1" dirty="0" smtClean="0">
                <a:latin typeface="黑体" panose="02010609060101010101" pitchFamily="49" charset="-122"/>
                <a:ea typeface="黑体" panose="02010609060101010101" pitchFamily="49" charset="-122"/>
              </a:rPr>
              <a:t>的应用领域</a:t>
            </a:r>
            <a:endParaRPr lang="zh-CN" altLang="en-US" sz="3600" dirty="0">
              <a:latin typeface="黑体" panose="02010609060101010101" pitchFamily="49" charset="-122"/>
              <a:ea typeface="黑体" panose="02010609060101010101" pitchFamily="49" charset="-122"/>
            </a:endParaRPr>
          </a:p>
        </p:txBody>
      </p:sp>
      <p:grpSp>
        <p:nvGrpSpPr>
          <p:cNvPr id="7" name="组合 6"/>
          <p:cNvGrpSpPr>
            <a:grpSpLocks/>
          </p:cNvGrpSpPr>
          <p:nvPr/>
        </p:nvGrpSpPr>
        <p:grpSpPr bwMode="auto">
          <a:xfrm>
            <a:off x="300159" y="1447394"/>
            <a:ext cx="8568951" cy="1432942"/>
            <a:chOff x="458199" y="1759788"/>
            <a:chExt cx="4120114" cy="2528440"/>
          </a:xfrm>
        </p:grpSpPr>
        <p:sp>
          <p:nvSpPr>
            <p:cNvPr id="8" name="矩形 7"/>
            <p:cNvSpPr/>
            <p:nvPr/>
          </p:nvSpPr>
          <p:spPr>
            <a:xfrm>
              <a:off x="490280" y="1759788"/>
              <a:ext cx="4088033" cy="252844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sp>
          <p:nvSpPr>
            <p:cNvPr id="9" name="矩形 8"/>
            <p:cNvSpPr/>
            <p:nvPr/>
          </p:nvSpPr>
          <p:spPr>
            <a:xfrm>
              <a:off x="490280" y="1759788"/>
              <a:ext cx="4088033" cy="77773"/>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0" name="任意多边形 9"/>
            <p:cNvSpPr/>
            <p:nvPr/>
          </p:nvSpPr>
          <p:spPr>
            <a:xfrm>
              <a:off x="490280" y="1837560"/>
              <a:ext cx="4088033" cy="733852"/>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1" name="矩形 10"/>
            <p:cNvSpPr/>
            <p:nvPr/>
          </p:nvSpPr>
          <p:spPr>
            <a:xfrm>
              <a:off x="557498" y="2348647"/>
              <a:ext cx="3919989" cy="1629225"/>
            </a:xfrm>
            <a:prstGeom prst="rect">
              <a:avLst/>
            </a:prstGeom>
          </p:spPr>
          <p:txBody>
            <a:bodyPr>
              <a:spAutoFit/>
            </a:bodyPr>
            <a:lstStyle/>
            <a:p>
              <a:pPr marL="257175" indent="-257175">
                <a:lnSpc>
                  <a:spcPct val="120000"/>
                </a:lnSpc>
                <a:buClr>
                  <a:srgbClr val="FF9300"/>
                </a:buClr>
                <a:buFont typeface="Wingdings" panose="05000000000000000000" pitchFamily="2" charset="2"/>
                <a:buChar char="n"/>
              </a:pPr>
              <a:r>
                <a:rPr lang="zh-CN" altLang="en-US" sz="1500" dirty="0">
                  <a:latin typeface="微软雅黑" panose="020B0503020204020204" pitchFamily="34" charset="-122"/>
                  <a:ea typeface="微软雅黑" panose="020B0503020204020204" pitchFamily="34" charset="-122"/>
                </a:rPr>
                <a:t>虚拟现实是高度发展的计算机技术在各种领域的应用过程中的结晶和反映，不仅包括图形学、图像处理、模式识别、网络技术、并行处理技术、人工智能等高性能计算技术，而且涉及数学、物理、通信，甚至与气象、地理、美学、心理学和社会学等相关。 </a:t>
              </a:r>
              <a:endPar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2" name="文本框 3"/>
            <p:cNvSpPr txBox="1"/>
            <p:nvPr/>
          </p:nvSpPr>
          <p:spPr>
            <a:xfrm>
              <a:off x="458199" y="1843911"/>
              <a:ext cx="1356682" cy="651690"/>
            </a:xfrm>
            <a:prstGeom prst="rect">
              <a:avLst/>
            </a:prstGeom>
            <a:noFill/>
          </p:spPr>
          <p:txBody>
            <a:bodyPr wrap="none">
              <a:spAutoFit/>
            </a:bodyPr>
            <a:lstStyle/>
            <a:p>
              <a:pPr fontAlgn="auto">
                <a:spcBef>
                  <a:spcPts val="0"/>
                </a:spcBef>
                <a:spcAft>
                  <a:spcPts val="0"/>
                </a:spcAft>
                <a:defRPr/>
              </a:pPr>
              <a:r>
                <a:rPr lang="zh-CN" altLang="en-US" b="1" kern="0" dirty="0" smtClean="0">
                  <a:solidFill>
                    <a:schemeClr val="tx1">
                      <a:lumMod val="75000"/>
                      <a:lumOff val="25000"/>
                    </a:schemeClr>
                  </a:solidFill>
                  <a:latin typeface="微软雅黑" pitchFamily="34" charset="-122"/>
                  <a:ea typeface="微软雅黑" pitchFamily="34" charset="-122"/>
                </a:rPr>
                <a:t>虚拟现实 </a:t>
              </a:r>
              <a:r>
                <a:rPr lang="en-US" altLang="zh-CN" b="1" kern="0" dirty="0" smtClean="0">
                  <a:solidFill>
                    <a:schemeClr val="tx1">
                      <a:lumMod val="75000"/>
                      <a:lumOff val="25000"/>
                    </a:schemeClr>
                  </a:solidFill>
                  <a:latin typeface="微软雅黑" pitchFamily="34" charset="-122"/>
                  <a:ea typeface="微软雅黑" pitchFamily="34" charset="-122"/>
                </a:rPr>
                <a:t>Virtual Reality</a:t>
              </a:r>
              <a:endParaRPr lang="zh-CN" altLang="en-US" b="1" kern="0" dirty="0">
                <a:solidFill>
                  <a:schemeClr val="tx1">
                    <a:lumMod val="75000"/>
                    <a:lumOff val="25000"/>
                  </a:schemeClr>
                </a:solidFill>
                <a:latin typeface="微软雅黑" pitchFamily="34" charset="-122"/>
                <a:ea typeface="微软雅黑" pitchFamily="34" charset="-122"/>
              </a:endParaRPr>
            </a:p>
          </p:txBody>
        </p:sp>
      </p:grpSp>
      <p:pic>
        <p:nvPicPr>
          <p:cNvPr id="4" name="图片 3"/>
          <p:cNvPicPr>
            <a:picLocks noChangeAspect="1"/>
          </p:cNvPicPr>
          <p:nvPr/>
        </p:nvPicPr>
        <p:blipFill>
          <a:blip r:embed="rId2">
            <a:clrChange>
              <a:clrFrom>
                <a:srgbClr val="000000"/>
              </a:clrFrom>
              <a:clrTo>
                <a:srgbClr val="000000">
                  <a:alpha val="0"/>
                </a:srgbClr>
              </a:clrTo>
            </a:clrChange>
          </a:blip>
          <a:stretch>
            <a:fillRect/>
          </a:stretch>
        </p:blipFill>
        <p:spPr>
          <a:xfrm>
            <a:off x="101691" y="3148487"/>
            <a:ext cx="3724554" cy="3018849"/>
          </a:xfrm>
          <a:prstGeom prst="rect">
            <a:avLst/>
          </a:prstGeom>
        </p:spPr>
      </p:pic>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84047" y="3067369"/>
            <a:ext cx="2108175" cy="2108175"/>
          </a:xfrm>
          <a:prstGeom prst="rect">
            <a:avLst/>
          </a:prstGeom>
        </p:spPr>
      </p:pic>
      <p:pic>
        <p:nvPicPr>
          <p:cNvPr id="17" name="图片 16"/>
          <p:cNvPicPr>
            <a:picLocks noChangeAspect="1"/>
          </p:cNvPicPr>
          <p:nvPr/>
        </p:nvPicPr>
        <p:blipFill>
          <a:blip r:embed="rId4"/>
          <a:stretch>
            <a:fillRect/>
          </a:stretch>
        </p:blipFill>
        <p:spPr>
          <a:xfrm>
            <a:off x="5972355" y="3818587"/>
            <a:ext cx="2736304" cy="2249242"/>
          </a:xfrm>
          <a:prstGeom prst="rect">
            <a:avLst/>
          </a:prstGeom>
        </p:spPr>
      </p:pic>
    </p:spTree>
    <p:extLst>
      <p:ext uri="{BB962C8B-B14F-4D97-AF65-F5344CB8AC3E}">
        <p14:creationId xmlns:p14="http://schemas.microsoft.com/office/powerpoint/2010/main" val="2973932705"/>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3" presetClass="entr" presetSubtype="52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 calcmode="lin" valueType="num">
                                      <p:cBhvr>
                                        <p:cTn id="9" dur="500" fill="hold"/>
                                        <p:tgtEl>
                                          <p:spTgt spid="7"/>
                                        </p:tgtEl>
                                        <p:attrNameLst>
                                          <p:attrName>ppt_x</p:attrName>
                                        </p:attrNameLst>
                                      </p:cBhvr>
                                      <p:tavLst>
                                        <p:tav tm="0">
                                          <p:val>
                                            <p:fltVal val="0.5"/>
                                          </p:val>
                                        </p:tav>
                                        <p:tav tm="100000">
                                          <p:val>
                                            <p:strVal val="#ppt_x"/>
                                          </p:val>
                                        </p:tav>
                                      </p:tavLst>
                                    </p:anim>
                                    <p:anim calcmode="lin" valueType="num">
                                      <p:cBhvr>
                                        <p:cTn id="10" dur="500" fill="hold"/>
                                        <p:tgtEl>
                                          <p:spTgt spid="7"/>
                                        </p:tgtEl>
                                        <p:attrNameLst>
                                          <p:attrName>ppt_y</p:attrName>
                                        </p:attrNameLst>
                                      </p:cBhvr>
                                      <p:tavLst>
                                        <p:tav tm="0">
                                          <p:val>
                                            <p:fltVal val="0.5"/>
                                          </p:val>
                                        </p:tav>
                                        <p:tav tm="100000">
                                          <p:val>
                                            <p:strVal val="#ppt_y"/>
                                          </p:val>
                                        </p:tav>
                                      </p:tavLst>
                                    </p:anim>
                                  </p:childTnLst>
                                </p:cTn>
                              </p:par>
                            </p:childTnLst>
                          </p:cTn>
                        </p:par>
                        <p:par>
                          <p:cTn id="11" fill="hold">
                            <p:stCondLst>
                              <p:cond delay="500"/>
                            </p:stCondLst>
                            <p:childTnLst>
                              <p:par>
                                <p:cTn id="12" presetID="21" presetClass="entr" presetSubtype="1" fill="hold"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heel(1)">
                                      <p:cBhvr>
                                        <p:cTn id="14" dur="2000"/>
                                        <p:tgtEl>
                                          <p:spTgt spid="4"/>
                                        </p:tgtEl>
                                      </p:cBhvr>
                                    </p:animEffect>
                                  </p:childTnLst>
                                </p:cTn>
                              </p:par>
                            </p:childTnLst>
                          </p:cTn>
                        </p:par>
                        <p:par>
                          <p:cTn id="15" fill="hold">
                            <p:stCondLst>
                              <p:cond delay="2500"/>
                            </p:stCondLst>
                            <p:childTnLst>
                              <p:par>
                                <p:cTn id="16" presetID="53" presetClass="entr" presetSubtype="16"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p:cTn id="18" dur="500" fill="hold"/>
                                        <p:tgtEl>
                                          <p:spTgt spid="5"/>
                                        </p:tgtEl>
                                        <p:attrNameLst>
                                          <p:attrName>ppt_w</p:attrName>
                                        </p:attrNameLst>
                                      </p:cBhvr>
                                      <p:tavLst>
                                        <p:tav tm="0">
                                          <p:val>
                                            <p:fltVal val="0"/>
                                          </p:val>
                                        </p:tav>
                                        <p:tav tm="100000">
                                          <p:val>
                                            <p:strVal val="#ppt_w"/>
                                          </p:val>
                                        </p:tav>
                                      </p:tavLst>
                                    </p:anim>
                                    <p:anim calcmode="lin" valueType="num">
                                      <p:cBhvr>
                                        <p:cTn id="19" dur="500" fill="hold"/>
                                        <p:tgtEl>
                                          <p:spTgt spid="5"/>
                                        </p:tgtEl>
                                        <p:attrNameLst>
                                          <p:attrName>ppt_h</p:attrName>
                                        </p:attrNameLst>
                                      </p:cBhvr>
                                      <p:tavLst>
                                        <p:tav tm="0">
                                          <p:val>
                                            <p:fltVal val="0"/>
                                          </p:val>
                                        </p:tav>
                                        <p:tav tm="100000">
                                          <p:val>
                                            <p:strVal val="#ppt_h"/>
                                          </p:val>
                                        </p:tav>
                                      </p:tavLst>
                                    </p:anim>
                                    <p:animEffect transition="in" filter="fade">
                                      <p:cBhvr>
                                        <p:cTn id="20" dur="500"/>
                                        <p:tgtEl>
                                          <p:spTgt spid="5"/>
                                        </p:tgtEl>
                                      </p:cBhvr>
                                    </p:animEffect>
                                  </p:childTnLst>
                                </p:cTn>
                              </p:par>
                            </p:childTnLst>
                          </p:cTn>
                        </p:par>
                        <p:par>
                          <p:cTn id="21" fill="hold">
                            <p:stCondLst>
                              <p:cond delay="3000"/>
                            </p:stCondLst>
                            <p:childTnLst>
                              <p:par>
                                <p:cTn id="22" presetID="2" presetClass="entr" presetSubtype="2" fill="hold" nodeType="afterEffect">
                                  <p:stCondLst>
                                    <p:cond delay="0"/>
                                  </p:stCondLst>
                                  <p:childTnLst>
                                    <p:set>
                                      <p:cBhvr>
                                        <p:cTn id="23" dur="1" fill="hold">
                                          <p:stCondLst>
                                            <p:cond delay="0"/>
                                          </p:stCondLst>
                                        </p:cTn>
                                        <p:tgtEl>
                                          <p:spTgt spid="17"/>
                                        </p:tgtEl>
                                        <p:attrNameLst>
                                          <p:attrName>style.visibility</p:attrName>
                                        </p:attrNameLst>
                                      </p:cBhvr>
                                      <p:to>
                                        <p:strVal val="visible"/>
                                      </p:to>
                                    </p:set>
                                    <p:anim calcmode="lin" valueType="num">
                                      <p:cBhvr additive="base">
                                        <p:cTn id="24" dur="500" fill="hold"/>
                                        <p:tgtEl>
                                          <p:spTgt spid="17"/>
                                        </p:tgtEl>
                                        <p:attrNameLst>
                                          <p:attrName>ppt_x</p:attrName>
                                        </p:attrNameLst>
                                      </p:cBhvr>
                                      <p:tavLst>
                                        <p:tav tm="0">
                                          <p:val>
                                            <p:strVal val="1+#ppt_w/2"/>
                                          </p:val>
                                        </p:tav>
                                        <p:tav tm="100000">
                                          <p:val>
                                            <p:strVal val="#ppt_x"/>
                                          </p:val>
                                        </p:tav>
                                      </p:tavLst>
                                    </p:anim>
                                    <p:anim calcmode="lin" valueType="num">
                                      <p:cBhvr additive="base">
                                        <p:cTn id="25" dur="500" fill="hold"/>
                                        <p:tgtEl>
                                          <p:spTgt spid="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774789" y="438583"/>
            <a:ext cx="7162375" cy="646331"/>
          </a:xfrm>
          <a:prstGeom prst="rect">
            <a:avLst/>
          </a:prstGeom>
        </p:spPr>
        <p:txBody>
          <a:bodyPr wrap="square">
            <a:spAutoFit/>
          </a:bodyPr>
          <a:lstStyle/>
          <a:p>
            <a:r>
              <a:rPr lang="zh-CN" altLang="en-US" sz="3600" b="1" dirty="0">
                <a:solidFill>
                  <a:prstClr val="black"/>
                </a:solidFill>
                <a:latin typeface="Tahoma" panose="020B0604030504040204" pitchFamily="34" charset="0"/>
                <a:ea typeface="宋体" pitchFamily="2" charset="-122"/>
                <a:cs typeface="Tahoma" panose="020B0604030504040204" pitchFamily="34" charset="0"/>
              </a:rPr>
              <a:t>§</a:t>
            </a:r>
            <a:r>
              <a:rPr lang="en-US" altLang="zh-CN" sz="3600" b="1" dirty="0" smtClean="0">
                <a:solidFill>
                  <a:prstClr val="black"/>
                </a:solidFill>
                <a:latin typeface="黑体" panose="02010609060101010101" pitchFamily="49" charset="-122"/>
                <a:ea typeface="黑体" panose="02010609060101010101" pitchFamily="49" charset="-122"/>
              </a:rPr>
              <a:t>1.4 </a:t>
            </a:r>
            <a:r>
              <a:rPr lang="zh-CN" altLang="en-US" sz="3600" b="1" dirty="0">
                <a:solidFill>
                  <a:prstClr val="black"/>
                </a:solidFill>
                <a:latin typeface="黑体" panose="02010609060101010101" pitchFamily="49" charset="-122"/>
                <a:ea typeface="黑体" panose="02010609060101010101" pitchFamily="49" charset="-122"/>
              </a:rPr>
              <a:t>计算机图形学</a:t>
            </a:r>
            <a:r>
              <a:rPr lang="zh-CN" altLang="en-US" sz="3600" b="1" dirty="0" smtClean="0">
                <a:solidFill>
                  <a:prstClr val="black"/>
                </a:solidFill>
                <a:latin typeface="黑体" panose="02010609060101010101" pitchFamily="49" charset="-122"/>
                <a:ea typeface="黑体" panose="02010609060101010101" pitchFamily="49" charset="-122"/>
              </a:rPr>
              <a:t>的应用领域</a:t>
            </a:r>
            <a:endParaRPr lang="zh-CN" altLang="en-US" sz="3600" dirty="0">
              <a:solidFill>
                <a:prstClr val="black"/>
              </a:solidFill>
              <a:latin typeface="黑体" panose="02010609060101010101" pitchFamily="49" charset="-122"/>
              <a:ea typeface="黑体" panose="02010609060101010101" pitchFamily="49" charset="-122"/>
            </a:endParaRPr>
          </a:p>
        </p:txBody>
      </p:sp>
      <p:grpSp>
        <p:nvGrpSpPr>
          <p:cNvPr id="25" name="组合 24"/>
          <p:cNvGrpSpPr>
            <a:grpSpLocks/>
          </p:cNvGrpSpPr>
          <p:nvPr/>
        </p:nvGrpSpPr>
        <p:grpSpPr bwMode="auto">
          <a:xfrm>
            <a:off x="406005" y="1358398"/>
            <a:ext cx="7531159" cy="1919823"/>
            <a:chOff x="497572" y="1759788"/>
            <a:chExt cx="4103940" cy="1782280"/>
          </a:xfrm>
        </p:grpSpPr>
        <p:sp>
          <p:nvSpPr>
            <p:cNvPr id="26" name="矩形 25"/>
            <p:cNvSpPr/>
            <p:nvPr/>
          </p:nvSpPr>
          <p:spPr>
            <a:xfrm>
              <a:off x="505935" y="1759788"/>
              <a:ext cx="4095576" cy="178228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solidFill>
                  <a:prstClr val="white"/>
                </a:solidFill>
              </a:endParaRPr>
            </a:p>
          </p:txBody>
        </p:sp>
        <p:sp>
          <p:nvSpPr>
            <p:cNvPr id="34" name="矩形 33"/>
            <p:cNvSpPr/>
            <p:nvPr/>
          </p:nvSpPr>
          <p:spPr>
            <a:xfrm>
              <a:off x="513479" y="1759788"/>
              <a:ext cx="4088033" cy="77774"/>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35" name="任意多边形 34"/>
            <p:cNvSpPr/>
            <p:nvPr/>
          </p:nvSpPr>
          <p:spPr>
            <a:xfrm>
              <a:off x="513479" y="1837559"/>
              <a:ext cx="4088033" cy="553077"/>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36" name="矩形 35"/>
            <p:cNvSpPr/>
            <p:nvPr/>
          </p:nvSpPr>
          <p:spPr>
            <a:xfrm>
              <a:off x="557498" y="2348648"/>
              <a:ext cx="3972254" cy="1081991"/>
            </a:xfrm>
            <a:prstGeom prst="rect">
              <a:avLst/>
            </a:prstGeom>
          </p:spPr>
          <p:txBody>
            <a:bodyPr wrap="square">
              <a:spAutoFit/>
            </a:bodyPr>
            <a:lstStyle/>
            <a:p>
              <a:pPr marL="342900" indent="-342900" fontAlgn="auto">
                <a:lnSpc>
                  <a:spcPct val="120000"/>
                </a:lnSpc>
                <a:spcBef>
                  <a:spcPts val="450"/>
                </a:spcBef>
                <a:spcAft>
                  <a:spcPts val="450"/>
                </a:spcAft>
                <a:buClr>
                  <a:srgbClr val="FF9300"/>
                </a:buClr>
                <a:buFont typeface="Wingdings" panose="05000000000000000000" pitchFamily="2" charset="2"/>
                <a:buChar char="n"/>
                <a:defRPr/>
              </a:pPr>
              <a:r>
                <a:rPr lang="zh-CN" altLang="en-US" sz="1500" kern="0" dirty="0">
                  <a:solidFill>
                    <a:srgbClr val="F8F8F8">
                      <a:lumMod val="25000"/>
                    </a:srgbClr>
                  </a:solidFill>
                  <a:latin typeface="微软雅黑" panose="020B0503020204020204" pitchFamily="34" charset="-122"/>
                  <a:ea typeface="微软雅黑" panose="020B0503020204020204" pitchFamily="34" charset="-122"/>
                </a:rPr>
                <a:t>计算机动画是指采用计算机图形学与图像处理的技术，借助于编程或动画制作软件生成一系列的景物画面，其中当前帧是前一帧的部分修改。 计算机动画是采用连续播放静止图像的方法产生物体运动的效果。</a:t>
              </a:r>
            </a:p>
          </p:txBody>
        </p:sp>
        <p:sp>
          <p:nvSpPr>
            <p:cNvPr id="37" name="文本框 3"/>
            <p:cNvSpPr txBox="1"/>
            <p:nvPr/>
          </p:nvSpPr>
          <p:spPr>
            <a:xfrm>
              <a:off x="497572" y="1843911"/>
              <a:ext cx="2102741" cy="432796"/>
            </a:xfrm>
            <a:prstGeom prst="rect">
              <a:avLst/>
            </a:prstGeom>
            <a:noFill/>
          </p:spPr>
          <p:txBody>
            <a:bodyPr wrap="none">
              <a:spAutoFit/>
            </a:bodyPr>
            <a:lstStyle/>
            <a:p>
              <a:pPr fontAlgn="auto">
                <a:spcBef>
                  <a:spcPts val="0"/>
                </a:spcBef>
                <a:spcAft>
                  <a:spcPts val="0"/>
                </a:spcAft>
                <a:defRPr/>
              </a:pPr>
              <a:r>
                <a:rPr lang="zh-CN" altLang="en-US" b="1" kern="0" dirty="0" smtClean="0">
                  <a:solidFill>
                    <a:prstClr val="black">
                      <a:lumMod val="75000"/>
                      <a:lumOff val="25000"/>
                    </a:prstClr>
                  </a:solidFill>
                  <a:latin typeface="微软雅黑" pitchFamily="34" charset="-122"/>
                  <a:ea typeface="微软雅黑" pitchFamily="34" charset="-122"/>
                </a:rPr>
                <a:t>计算机</a:t>
              </a:r>
              <a:r>
                <a:rPr lang="zh-CN" altLang="en-US" b="1" kern="0" dirty="0">
                  <a:solidFill>
                    <a:prstClr val="black">
                      <a:lumMod val="75000"/>
                      <a:lumOff val="25000"/>
                    </a:prstClr>
                  </a:solidFill>
                  <a:latin typeface="微软雅黑" pitchFamily="34" charset="-122"/>
                  <a:ea typeface="微软雅黑" pitchFamily="34" charset="-122"/>
                </a:rPr>
                <a:t>动画</a:t>
              </a:r>
              <a:r>
                <a:rPr lang="zh-CN" altLang="en-US" b="1" kern="0" dirty="0" smtClean="0">
                  <a:solidFill>
                    <a:prstClr val="black">
                      <a:lumMod val="75000"/>
                      <a:lumOff val="25000"/>
                    </a:prstClr>
                  </a:solidFill>
                  <a:latin typeface="微软雅黑" pitchFamily="34" charset="-122"/>
                  <a:ea typeface="微软雅黑" pitchFamily="34" charset="-122"/>
                </a:rPr>
                <a:t> </a:t>
              </a:r>
              <a:r>
                <a:rPr lang="en-US" altLang="zh-CN" b="1" kern="0" dirty="0" smtClean="0">
                  <a:solidFill>
                    <a:prstClr val="black">
                      <a:lumMod val="75000"/>
                      <a:lumOff val="25000"/>
                    </a:prstClr>
                  </a:solidFill>
                  <a:latin typeface="微软雅黑" pitchFamily="34" charset="-122"/>
                  <a:ea typeface="微软雅黑" pitchFamily="34" charset="-122"/>
                </a:rPr>
                <a:t>Computer Animation</a:t>
              </a:r>
              <a:endParaRPr lang="zh-CN" altLang="en-US" b="1" kern="0" dirty="0">
                <a:solidFill>
                  <a:prstClr val="black">
                    <a:lumMod val="75000"/>
                    <a:lumOff val="25000"/>
                  </a:prstClr>
                </a:solidFill>
                <a:latin typeface="微软雅黑" pitchFamily="34" charset="-122"/>
                <a:ea typeface="微软雅黑" pitchFamily="34" charset="-122"/>
              </a:endParaRPr>
            </a:p>
          </p:txBody>
        </p:sp>
      </p:grpSp>
      <p:pic>
        <p:nvPicPr>
          <p:cNvPr id="3" name="图片 2"/>
          <p:cNvPicPr>
            <a:picLocks noChangeAspect="1"/>
          </p:cNvPicPr>
          <p:nvPr/>
        </p:nvPicPr>
        <p:blipFill>
          <a:blip r:embed="rId3"/>
          <a:stretch>
            <a:fillRect/>
          </a:stretch>
        </p:blipFill>
        <p:spPr>
          <a:xfrm>
            <a:off x="406005" y="3551705"/>
            <a:ext cx="2842678" cy="1526210"/>
          </a:xfrm>
          <a:prstGeom prst="rect">
            <a:avLst/>
          </a:prstGeom>
        </p:spPr>
      </p:pic>
      <p:graphicFrame>
        <p:nvGraphicFramePr>
          <p:cNvPr id="17" name="Object 3"/>
          <p:cNvGraphicFramePr>
            <a:graphicFrameLocks noChangeAspect="1"/>
          </p:cNvGraphicFramePr>
          <p:nvPr>
            <p:extLst>
              <p:ext uri="{D42A27DB-BD31-4B8C-83A1-F6EECF244321}">
                <p14:modId xmlns:p14="http://schemas.microsoft.com/office/powerpoint/2010/main" val="4212933188"/>
              </p:ext>
            </p:extLst>
          </p:nvPr>
        </p:nvGraphicFramePr>
        <p:xfrm>
          <a:off x="3346314" y="3235686"/>
          <a:ext cx="2716477" cy="2037358"/>
        </p:xfrm>
        <a:graphic>
          <a:graphicData uri="http://schemas.openxmlformats.org/presentationml/2006/ole">
            <mc:AlternateContent xmlns:mc="http://schemas.openxmlformats.org/markup-compatibility/2006">
              <mc:Choice xmlns:v="urn:schemas-microsoft-com:vml" Requires="v">
                <p:oleObj spid="_x0000_s4104" name="Image" r:id="rId4" imgW="8126984" imgH="6095238" progId="Photoshop.Image.7">
                  <p:embed/>
                </p:oleObj>
              </mc:Choice>
              <mc:Fallback>
                <p:oleObj name="Image" r:id="rId4" imgW="8126984" imgH="6095238" progId="Photoshop.Image.7">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46314" y="3235686"/>
                        <a:ext cx="2716477" cy="2037358"/>
                      </a:xfrm>
                      <a:prstGeom prst="rect">
                        <a:avLst/>
                      </a:prstGeom>
                      <a:noFill/>
                      <a:ln>
                        <a:noFill/>
                      </a:ln>
                    </p:spPr>
                  </p:pic>
                </p:oleObj>
              </mc:Fallback>
            </mc:AlternateContent>
          </a:graphicData>
        </a:graphic>
      </p:graphicFrame>
      <p:pic>
        <p:nvPicPr>
          <p:cNvPr id="4" name="图片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38840" y="4199520"/>
            <a:ext cx="6989593" cy="2302033"/>
          </a:xfrm>
          <a:prstGeom prst="rect">
            <a:avLst/>
          </a:prstGeom>
        </p:spPr>
      </p:pic>
    </p:spTree>
    <p:extLst>
      <p:ext uri="{BB962C8B-B14F-4D97-AF65-F5344CB8AC3E}">
        <p14:creationId xmlns:p14="http://schemas.microsoft.com/office/powerpoint/2010/main" val="2389681472"/>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 calcmode="lin" valueType="num">
                                      <p:cBhvr>
                                        <p:cTn id="9" dur="500" fill="hold"/>
                                        <p:tgtEl>
                                          <p:spTgt spid="25"/>
                                        </p:tgtEl>
                                        <p:attrNameLst>
                                          <p:attrName>ppt_x</p:attrName>
                                        </p:attrNameLst>
                                      </p:cBhvr>
                                      <p:tavLst>
                                        <p:tav tm="0">
                                          <p:val>
                                            <p:fltVal val="0.5"/>
                                          </p:val>
                                        </p:tav>
                                        <p:tav tm="100000">
                                          <p:val>
                                            <p:strVal val="#ppt_x"/>
                                          </p:val>
                                        </p:tav>
                                      </p:tavLst>
                                    </p:anim>
                                    <p:anim calcmode="lin" valueType="num">
                                      <p:cBhvr>
                                        <p:cTn id="10" dur="500" fill="hold"/>
                                        <p:tgtEl>
                                          <p:spTgt spid="25"/>
                                        </p:tgtEl>
                                        <p:attrNameLst>
                                          <p:attrName>ppt_y</p:attrName>
                                        </p:attrNameLst>
                                      </p:cBhvr>
                                      <p:tavLst>
                                        <p:tav tm="0">
                                          <p:val>
                                            <p:fltVal val="0.5"/>
                                          </p:val>
                                        </p:tav>
                                        <p:tav tm="100000">
                                          <p:val>
                                            <p:strVal val="#ppt_y"/>
                                          </p:val>
                                        </p:tav>
                                      </p:tavLst>
                                    </p:anim>
                                  </p:childTnLst>
                                </p:cTn>
                              </p:par>
                            </p:childTnLst>
                          </p:cTn>
                        </p:par>
                        <p:par>
                          <p:cTn id="11" fill="hold">
                            <p:stCondLst>
                              <p:cond delay="500"/>
                            </p:stCondLst>
                            <p:childTnLst>
                              <p:par>
                                <p:cTn id="12" presetID="52" presetClass="entr" presetSubtype="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Scale>
                                      <p:cBhvr>
                                        <p:cTn id="14" dur="10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5" dur="1000" decel="50000" fill="hold">
                                          <p:stCondLst>
                                            <p:cond delay="0"/>
                                          </p:stCondLst>
                                        </p:cTn>
                                        <p:tgtEl>
                                          <p:spTgt spid="3"/>
                                        </p:tgtEl>
                                        <p:attrNameLst>
                                          <p:attrName>ppt_x</p:attrName>
                                          <p:attrName>ppt_y</p:attrName>
                                        </p:attrNameLst>
                                      </p:cBhvr>
                                    </p:animMotion>
                                    <p:animEffect transition="in" filter="fade">
                                      <p:cBhvr>
                                        <p:cTn id="16" dur="1000"/>
                                        <p:tgtEl>
                                          <p:spTgt spid="3"/>
                                        </p:tgtEl>
                                      </p:cBhvr>
                                    </p:animEffect>
                                  </p:childTnLst>
                                </p:cTn>
                              </p:par>
                            </p:childTnLst>
                          </p:cTn>
                        </p:par>
                        <p:par>
                          <p:cTn id="17" fill="hold">
                            <p:stCondLst>
                              <p:cond delay="1500"/>
                            </p:stCondLst>
                            <p:childTnLst>
                              <p:par>
                                <p:cTn id="18" presetID="52" presetClass="entr" presetSubtype="0" fill="hold" nodeType="afterEffect">
                                  <p:stCondLst>
                                    <p:cond delay="0"/>
                                  </p:stCondLst>
                                  <p:childTnLst>
                                    <p:set>
                                      <p:cBhvr>
                                        <p:cTn id="19" dur="1" fill="hold">
                                          <p:stCondLst>
                                            <p:cond delay="0"/>
                                          </p:stCondLst>
                                        </p:cTn>
                                        <p:tgtEl>
                                          <p:spTgt spid="17"/>
                                        </p:tgtEl>
                                        <p:attrNameLst>
                                          <p:attrName>style.visibility</p:attrName>
                                        </p:attrNameLst>
                                      </p:cBhvr>
                                      <p:to>
                                        <p:strVal val="visible"/>
                                      </p:to>
                                    </p:set>
                                    <p:animScale>
                                      <p:cBhvr>
                                        <p:cTn id="20" dur="1000" decel="50000" fill="hold">
                                          <p:stCondLst>
                                            <p:cond delay="0"/>
                                          </p:stCondLst>
                                        </p:cTn>
                                        <p:tgtEl>
                                          <p:spTgt spid="1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1" dur="1000" decel="50000" fill="hold">
                                          <p:stCondLst>
                                            <p:cond delay="0"/>
                                          </p:stCondLst>
                                        </p:cTn>
                                        <p:tgtEl>
                                          <p:spTgt spid="17"/>
                                        </p:tgtEl>
                                        <p:attrNameLst>
                                          <p:attrName>ppt_x</p:attrName>
                                          <p:attrName>ppt_y</p:attrName>
                                        </p:attrNameLst>
                                      </p:cBhvr>
                                    </p:animMotion>
                                    <p:animEffect transition="in" filter="fade">
                                      <p:cBhvr>
                                        <p:cTn id="22" dur="1000"/>
                                        <p:tgtEl>
                                          <p:spTgt spid="17"/>
                                        </p:tgtEl>
                                      </p:cBhvr>
                                    </p:animEffect>
                                  </p:childTnLst>
                                </p:cTn>
                              </p:par>
                            </p:childTnLst>
                          </p:cTn>
                        </p:par>
                      </p:childTnLst>
                    </p:cTn>
                  </p:par>
                  <p:par>
                    <p:cTn id="23" fill="hold">
                      <p:stCondLst>
                        <p:cond delay="indefinite"/>
                      </p:stCondLst>
                      <p:childTnLst>
                        <p:par>
                          <p:cTn id="24" fill="hold">
                            <p:stCondLst>
                              <p:cond delay="0"/>
                            </p:stCondLst>
                            <p:childTnLst>
                              <p:par>
                                <p:cTn id="25" presetID="52"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Scale>
                                      <p:cBhvr>
                                        <p:cTn id="27"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8" dur="1000" decel="50000" fill="hold">
                                          <p:stCondLst>
                                            <p:cond delay="0"/>
                                          </p:stCondLst>
                                        </p:cTn>
                                        <p:tgtEl>
                                          <p:spTgt spid="4"/>
                                        </p:tgtEl>
                                        <p:attrNameLst>
                                          <p:attrName>ppt_x</p:attrName>
                                          <p:attrName>ppt_y</p:attrName>
                                        </p:attrNameLst>
                                      </p:cBhvr>
                                    </p:animMotion>
                                    <p:animEffect transition="in" filter="fade">
                                      <p:cBhvr>
                                        <p:cTn id="29"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1415" y="3794018"/>
            <a:ext cx="3263591" cy="1995686"/>
          </a:xfrm>
          <a:prstGeom prst="rect">
            <a:avLst/>
          </a:prstGeom>
        </p:spPr>
      </p:pic>
      <p:sp>
        <p:nvSpPr>
          <p:cNvPr id="6" name="矩形 5"/>
          <p:cNvSpPr/>
          <p:nvPr/>
        </p:nvSpPr>
        <p:spPr>
          <a:xfrm>
            <a:off x="688312" y="415626"/>
            <a:ext cx="7619110" cy="646331"/>
          </a:xfrm>
          <a:prstGeom prst="rect">
            <a:avLst/>
          </a:prstGeom>
        </p:spPr>
        <p:txBody>
          <a:bodyPr wrap="square">
            <a:spAutoFit/>
          </a:bodyPr>
          <a:lstStyle/>
          <a:p>
            <a:r>
              <a:rPr lang="zh-CN" altLang="en-US" sz="3600" b="1" dirty="0">
                <a:latin typeface="Tahoma" panose="020B0604030504040204" pitchFamily="34" charset="0"/>
                <a:ea typeface="宋体" pitchFamily="2" charset="-122"/>
                <a:cs typeface="Tahoma" panose="020B0604030504040204" pitchFamily="34" charset="0"/>
              </a:rPr>
              <a:t>§</a:t>
            </a:r>
            <a:r>
              <a:rPr lang="en-US" altLang="zh-CN" sz="3600" b="1" dirty="0">
                <a:latin typeface="黑体" panose="02010609060101010101" pitchFamily="49" charset="-122"/>
                <a:ea typeface="黑体" panose="02010609060101010101" pitchFamily="49" charset="-122"/>
              </a:rPr>
              <a:t>1.4 </a:t>
            </a:r>
            <a:r>
              <a:rPr lang="zh-CN" altLang="en-US" sz="3600" b="1" dirty="0">
                <a:latin typeface="黑体" panose="02010609060101010101" pitchFamily="49" charset="-122"/>
                <a:ea typeface="黑体" panose="02010609060101010101" pitchFamily="49" charset="-122"/>
              </a:rPr>
              <a:t>计算机图形学的应用领域</a:t>
            </a:r>
            <a:endParaRPr lang="zh-CN" altLang="en-US" sz="3600" dirty="0">
              <a:latin typeface="黑体" panose="02010609060101010101" pitchFamily="49" charset="-122"/>
              <a:ea typeface="黑体" panose="02010609060101010101" pitchFamily="49" charset="-122"/>
            </a:endParaRPr>
          </a:p>
        </p:txBody>
      </p:sp>
      <p:grpSp>
        <p:nvGrpSpPr>
          <p:cNvPr id="7" name="组合 6"/>
          <p:cNvGrpSpPr>
            <a:grpSpLocks/>
          </p:cNvGrpSpPr>
          <p:nvPr/>
        </p:nvGrpSpPr>
        <p:grpSpPr bwMode="auto">
          <a:xfrm>
            <a:off x="323528" y="1491159"/>
            <a:ext cx="8568952" cy="1559984"/>
            <a:chOff x="458199" y="1759788"/>
            <a:chExt cx="4120114" cy="2528440"/>
          </a:xfrm>
        </p:grpSpPr>
        <p:sp>
          <p:nvSpPr>
            <p:cNvPr id="8" name="矩形 7"/>
            <p:cNvSpPr/>
            <p:nvPr/>
          </p:nvSpPr>
          <p:spPr>
            <a:xfrm>
              <a:off x="490280" y="1759788"/>
              <a:ext cx="4088033" cy="252844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solidFill>
                  <a:prstClr val="white"/>
                </a:solidFill>
              </a:endParaRPr>
            </a:p>
          </p:txBody>
        </p:sp>
        <p:sp>
          <p:nvSpPr>
            <p:cNvPr id="9" name="矩形 8"/>
            <p:cNvSpPr/>
            <p:nvPr/>
          </p:nvSpPr>
          <p:spPr>
            <a:xfrm>
              <a:off x="490280" y="1759788"/>
              <a:ext cx="4088033" cy="77773"/>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10" name="任意多边形 9"/>
            <p:cNvSpPr/>
            <p:nvPr/>
          </p:nvSpPr>
          <p:spPr>
            <a:xfrm>
              <a:off x="490280" y="1837560"/>
              <a:ext cx="4088033" cy="733852"/>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11" name="矩形 10"/>
            <p:cNvSpPr/>
            <p:nvPr/>
          </p:nvSpPr>
          <p:spPr>
            <a:xfrm>
              <a:off x="557498" y="2348647"/>
              <a:ext cx="3919989" cy="1047581"/>
            </a:xfrm>
            <a:prstGeom prst="rect">
              <a:avLst/>
            </a:prstGeom>
          </p:spPr>
          <p:txBody>
            <a:bodyPr>
              <a:spAutoFit/>
            </a:bodyPr>
            <a:lstStyle/>
            <a:p>
              <a:pPr marL="257175" indent="-257175">
                <a:lnSpc>
                  <a:spcPct val="120000"/>
                </a:lnSpc>
                <a:buClr>
                  <a:srgbClr val="FF9300"/>
                </a:buClr>
                <a:buFont typeface="Wingdings" panose="05000000000000000000" pitchFamily="2" charset="2"/>
                <a:buChar char="n"/>
              </a:pPr>
              <a:r>
                <a:rPr lang="zh-CN" altLang="en-US" sz="1500" b="1" dirty="0">
                  <a:ea typeface="宋体" panose="02010600030101010101" pitchFamily="2" charset="-122"/>
                </a:rPr>
                <a:t>以计算机为操作平台，通过人机互动形式实现的，能够体现当前计算机技术较高水平的一种新形式的娱乐方式。</a:t>
              </a:r>
            </a:p>
          </p:txBody>
        </p:sp>
        <p:sp>
          <p:nvSpPr>
            <p:cNvPr id="12" name="文本框 3"/>
            <p:cNvSpPr txBox="1"/>
            <p:nvPr/>
          </p:nvSpPr>
          <p:spPr>
            <a:xfrm>
              <a:off x="458199" y="1843911"/>
              <a:ext cx="1423305" cy="598618"/>
            </a:xfrm>
            <a:prstGeom prst="rect">
              <a:avLst/>
            </a:prstGeom>
            <a:noFill/>
          </p:spPr>
          <p:txBody>
            <a:bodyPr wrap="none">
              <a:spAutoFit/>
            </a:bodyPr>
            <a:lstStyle/>
            <a:p>
              <a:pPr fontAlgn="auto">
                <a:spcBef>
                  <a:spcPts val="0"/>
                </a:spcBef>
                <a:spcAft>
                  <a:spcPts val="0"/>
                </a:spcAft>
                <a:defRPr/>
              </a:pPr>
              <a:r>
                <a:rPr lang="zh-CN" altLang="en-US" b="1" kern="0" dirty="0" smtClean="0">
                  <a:solidFill>
                    <a:prstClr val="black">
                      <a:lumMod val="75000"/>
                      <a:lumOff val="25000"/>
                    </a:prstClr>
                  </a:solidFill>
                  <a:latin typeface="微软雅黑" pitchFamily="34" charset="-122"/>
                  <a:ea typeface="微软雅黑" pitchFamily="34" charset="-122"/>
                </a:rPr>
                <a:t>计算机游戏 </a:t>
              </a:r>
              <a:r>
                <a:rPr lang="en-US" altLang="zh-CN" dirty="0" smtClean="0">
                  <a:solidFill>
                    <a:prstClr val="black"/>
                  </a:solidFill>
                  <a:ea typeface="黑体" panose="02010609060101010101" pitchFamily="49" charset="-122"/>
                </a:rPr>
                <a:t>Computer Game</a:t>
              </a:r>
              <a:endParaRPr lang="zh-CN" altLang="en-US" b="1" kern="0" dirty="0">
                <a:solidFill>
                  <a:prstClr val="black">
                    <a:lumMod val="75000"/>
                    <a:lumOff val="25000"/>
                  </a:prstClr>
                </a:solidFill>
                <a:latin typeface="微软雅黑" pitchFamily="34" charset="-122"/>
                <a:ea typeface="微软雅黑" pitchFamily="34" charset="-122"/>
              </a:endParaRPr>
            </a:p>
          </p:txBody>
        </p:sp>
      </p:grpSp>
      <p:pic>
        <p:nvPicPr>
          <p:cNvPr id="16" name="Picture 8" descr="http://xbox360.tgbus.com/UploadFiles/201006/20100624102101578.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89810" y="2392399"/>
            <a:ext cx="3038019" cy="2145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图片 4"/>
          <p:cNvPicPr>
            <a:picLocks noChangeAspect="1"/>
          </p:cNvPicPr>
          <p:nvPr/>
        </p:nvPicPr>
        <p:blipFill>
          <a:blip r:embed="rId4">
            <a:clrChange>
              <a:clrFrom>
                <a:srgbClr val="FFF200"/>
              </a:clrFrom>
              <a:clrTo>
                <a:srgbClr val="FFF200">
                  <a:alpha val="0"/>
                </a:srgbClr>
              </a:clrTo>
            </a:clrChange>
          </a:blip>
          <a:stretch>
            <a:fillRect/>
          </a:stretch>
        </p:blipFill>
        <p:spPr>
          <a:xfrm>
            <a:off x="1845229" y="4076522"/>
            <a:ext cx="2600325" cy="2066925"/>
          </a:xfrm>
          <a:prstGeom prst="rect">
            <a:avLst/>
          </a:prstGeom>
        </p:spPr>
      </p:pic>
      <p:pic>
        <p:nvPicPr>
          <p:cNvPr id="13" name="图片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52120" y="4352651"/>
            <a:ext cx="3385226" cy="1904190"/>
          </a:xfrm>
          <a:prstGeom prst="rect">
            <a:avLst/>
          </a:prstGeom>
        </p:spPr>
      </p:pic>
    </p:spTree>
    <p:extLst>
      <p:ext uri="{BB962C8B-B14F-4D97-AF65-F5344CB8AC3E}">
        <p14:creationId xmlns:p14="http://schemas.microsoft.com/office/powerpoint/2010/main" val="688341032"/>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3" presetClass="entr" presetSubtype="52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 calcmode="lin" valueType="num">
                                      <p:cBhvr>
                                        <p:cTn id="9" dur="500" fill="hold"/>
                                        <p:tgtEl>
                                          <p:spTgt spid="7"/>
                                        </p:tgtEl>
                                        <p:attrNameLst>
                                          <p:attrName>ppt_x</p:attrName>
                                        </p:attrNameLst>
                                      </p:cBhvr>
                                      <p:tavLst>
                                        <p:tav tm="0">
                                          <p:val>
                                            <p:fltVal val="0.5"/>
                                          </p:val>
                                        </p:tav>
                                        <p:tav tm="100000">
                                          <p:val>
                                            <p:strVal val="#ppt_x"/>
                                          </p:val>
                                        </p:tav>
                                      </p:tavLst>
                                    </p:anim>
                                    <p:anim calcmode="lin" valueType="num">
                                      <p:cBhvr>
                                        <p:cTn id="10" dur="500" fill="hold"/>
                                        <p:tgtEl>
                                          <p:spTgt spid="7"/>
                                        </p:tgtEl>
                                        <p:attrNameLst>
                                          <p:attrName>ppt_y</p:attrName>
                                        </p:attrNameLst>
                                      </p:cBhvr>
                                      <p:tavLst>
                                        <p:tav tm="0">
                                          <p:val>
                                            <p:fltVal val="0.5"/>
                                          </p:val>
                                        </p:tav>
                                        <p:tav tm="100000">
                                          <p:val>
                                            <p:strVal val="#ppt_y"/>
                                          </p:val>
                                        </p:tav>
                                      </p:tavLst>
                                    </p:anim>
                                  </p:childTnLst>
                                </p:cTn>
                              </p:par>
                            </p:childTnLst>
                          </p:cTn>
                        </p:par>
                        <p:par>
                          <p:cTn id="11" fill="hold">
                            <p:stCondLst>
                              <p:cond delay="500"/>
                            </p:stCondLst>
                            <p:childTnLst>
                              <p:par>
                                <p:cTn id="12" presetID="52" presetClass="entr" presetSubtype="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Scale>
                                      <p:cBhvr>
                                        <p:cTn id="14" dur="10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5" dur="1000" decel="50000" fill="hold">
                                          <p:stCondLst>
                                            <p:cond delay="0"/>
                                          </p:stCondLst>
                                        </p:cTn>
                                        <p:tgtEl>
                                          <p:spTgt spid="3"/>
                                        </p:tgtEl>
                                        <p:attrNameLst>
                                          <p:attrName>ppt_x</p:attrName>
                                          <p:attrName>ppt_y</p:attrName>
                                        </p:attrNameLst>
                                      </p:cBhvr>
                                    </p:animMotion>
                                    <p:animEffect transition="in" filter="fade">
                                      <p:cBhvr>
                                        <p:cTn id="16" dur="1000"/>
                                        <p:tgtEl>
                                          <p:spTgt spid="3"/>
                                        </p:tgtEl>
                                      </p:cBhvr>
                                    </p:animEffect>
                                  </p:childTnLst>
                                </p:cTn>
                              </p:par>
                            </p:childTnLst>
                          </p:cTn>
                        </p:par>
                        <p:par>
                          <p:cTn id="17" fill="hold">
                            <p:stCondLst>
                              <p:cond delay="1500"/>
                            </p:stCondLst>
                            <p:childTnLst>
                              <p:par>
                                <p:cTn id="18" presetID="42" presetClass="entr" presetSubtype="0" fill="hold"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1000"/>
                                        <p:tgtEl>
                                          <p:spTgt spid="5"/>
                                        </p:tgtEl>
                                      </p:cBhvr>
                                    </p:animEffect>
                                    <p:anim calcmode="lin" valueType="num">
                                      <p:cBhvr>
                                        <p:cTn id="21" dur="1000" fill="hold"/>
                                        <p:tgtEl>
                                          <p:spTgt spid="5"/>
                                        </p:tgtEl>
                                        <p:attrNameLst>
                                          <p:attrName>ppt_x</p:attrName>
                                        </p:attrNameLst>
                                      </p:cBhvr>
                                      <p:tavLst>
                                        <p:tav tm="0">
                                          <p:val>
                                            <p:strVal val="#ppt_x"/>
                                          </p:val>
                                        </p:tav>
                                        <p:tav tm="100000">
                                          <p:val>
                                            <p:strVal val="#ppt_x"/>
                                          </p:val>
                                        </p:tav>
                                      </p:tavLst>
                                    </p:anim>
                                    <p:anim calcmode="lin" valueType="num">
                                      <p:cBhvr>
                                        <p:cTn id="22"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52"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Scale>
                                      <p:cBhvr>
                                        <p:cTn id="27" dur="1000" decel="50000" fill="hold">
                                          <p:stCondLst>
                                            <p:cond delay="0"/>
                                          </p:stCondLst>
                                        </p:cTn>
                                        <p:tgtEl>
                                          <p:spTgt spid="1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8" dur="1000" decel="50000" fill="hold">
                                          <p:stCondLst>
                                            <p:cond delay="0"/>
                                          </p:stCondLst>
                                        </p:cTn>
                                        <p:tgtEl>
                                          <p:spTgt spid="16"/>
                                        </p:tgtEl>
                                        <p:attrNameLst>
                                          <p:attrName>ppt_x</p:attrName>
                                          <p:attrName>ppt_y</p:attrName>
                                        </p:attrNameLst>
                                      </p:cBhvr>
                                    </p:animMotion>
                                    <p:animEffect transition="in" filter="fade">
                                      <p:cBhvr>
                                        <p:cTn id="29" dur="1000"/>
                                        <p:tgtEl>
                                          <p:spTgt spid="16"/>
                                        </p:tgtEl>
                                      </p:cBhvr>
                                    </p:animEffect>
                                  </p:childTnLst>
                                </p:cTn>
                              </p:par>
                            </p:childTnLst>
                          </p:cTn>
                        </p:par>
                      </p:childTnLst>
                    </p:cTn>
                  </p:par>
                  <p:par>
                    <p:cTn id="30" fill="hold">
                      <p:stCondLst>
                        <p:cond delay="indefinite"/>
                      </p:stCondLst>
                      <p:childTnLst>
                        <p:par>
                          <p:cTn id="31" fill="hold">
                            <p:stCondLst>
                              <p:cond delay="0"/>
                            </p:stCondLst>
                            <p:childTnLst>
                              <p:par>
                                <p:cTn id="32" presetID="52" presetClass="entr" presetSubtype="0" fill="hold" nodeType="clickEffect">
                                  <p:stCondLst>
                                    <p:cond delay="0"/>
                                  </p:stCondLst>
                                  <p:childTnLst>
                                    <p:set>
                                      <p:cBhvr>
                                        <p:cTn id="33" dur="1" fill="hold">
                                          <p:stCondLst>
                                            <p:cond delay="0"/>
                                          </p:stCondLst>
                                        </p:cTn>
                                        <p:tgtEl>
                                          <p:spTgt spid="13"/>
                                        </p:tgtEl>
                                        <p:attrNameLst>
                                          <p:attrName>style.visibility</p:attrName>
                                        </p:attrNameLst>
                                      </p:cBhvr>
                                      <p:to>
                                        <p:strVal val="visible"/>
                                      </p:to>
                                    </p:set>
                                    <p:animScale>
                                      <p:cBhvr>
                                        <p:cTn id="34" dur="1000" decel="50000" fill="hold">
                                          <p:stCondLst>
                                            <p:cond delay="0"/>
                                          </p:stCondLst>
                                        </p:cTn>
                                        <p:tgtEl>
                                          <p:spTgt spid="1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5" dur="1000" decel="50000" fill="hold">
                                          <p:stCondLst>
                                            <p:cond delay="0"/>
                                          </p:stCondLst>
                                        </p:cTn>
                                        <p:tgtEl>
                                          <p:spTgt spid="13"/>
                                        </p:tgtEl>
                                        <p:attrNameLst>
                                          <p:attrName>ppt_x</p:attrName>
                                          <p:attrName>ppt_y</p:attrName>
                                        </p:attrNameLst>
                                      </p:cBhvr>
                                    </p:animMotion>
                                    <p:animEffect transition="in" filter="fade">
                                      <p:cBhvr>
                                        <p:cTn id="36"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idx="4294967295"/>
          </p:nvPr>
        </p:nvSpPr>
        <p:spPr>
          <a:xfrm>
            <a:off x="835025" y="462896"/>
            <a:ext cx="6781800" cy="563563"/>
          </a:xfrm>
          <a:prstGeom prst="rect">
            <a:avLst/>
          </a:prstGeom>
        </p:spPr>
        <p:txBody>
          <a:bodyPr/>
          <a:lstStyle/>
          <a:p>
            <a:pPr eaLnBrk="1" hangingPunct="1"/>
            <a:r>
              <a:rPr lang="zh-CN" altLang="en-US" sz="3200" b="1" dirty="0" smtClean="0">
                <a:solidFill>
                  <a:srgbClr val="FF0000"/>
                </a:solidFill>
                <a:latin typeface="黑体" panose="02010609060101010101" pitchFamily="49" charset="-122"/>
                <a:ea typeface="黑体" panose="02010609060101010101" pitchFamily="49" charset="-122"/>
              </a:rPr>
              <a:t>本课程的性质及学习目标</a:t>
            </a:r>
            <a:endParaRPr lang="en-US" altLang="zh-CN" sz="3200" b="1" dirty="0" smtClean="0">
              <a:solidFill>
                <a:srgbClr val="FF0000"/>
              </a:solidFill>
              <a:latin typeface="黑体" panose="02010609060101010101" pitchFamily="49" charset="-122"/>
              <a:ea typeface="黑体" panose="02010609060101010101" pitchFamily="49" charset="-122"/>
            </a:endParaRPr>
          </a:p>
        </p:txBody>
      </p:sp>
      <p:sp>
        <p:nvSpPr>
          <p:cNvPr id="3075" name="Rectangle 3"/>
          <p:cNvSpPr>
            <a:spLocks noGrp="1" noChangeArrowheads="1"/>
          </p:cNvSpPr>
          <p:nvPr>
            <p:ph type="body" idx="4294967295"/>
          </p:nvPr>
        </p:nvSpPr>
        <p:spPr>
          <a:xfrm>
            <a:off x="263525" y="1425388"/>
            <a:ext cx="8499475" cy="4442012"/>
          </a:xfrm>
          <a:prstGeom prst="rect">
            <a:avLst/>
          </a:prstGeom>
        </p:spPr>
        <p:txBody>
          <a:bodyPr/>
          <a:lstStyle/>
          <a:p>
            <a:pPr eaLnBrk="1" hangingPunct="1">
              <a:buFont typeface="Wingdings" panose="05000000000000000000" pitchFamily="2" charset="2"/>
              <a:buChar char="n"/>
              <a:defRPr/>
            </a:pPr>
            <a:r>
              <a:rPr lang="zh-CN" altLang="en-US" sz="2400" b="1" dirty="0" smtClean="0">
                <a:ea typeface="宋体" pitchFamily="2" charset="-122"/>
              </a:rPr>
              <a:t>本课程是</a:t>
            </a:r>
            <a:r>
              <a:rPr lang="zh-CN" altLang="en-US" sz="2400" b="1" dirty="0" smtClean="0">
                <a:solidFill>
                  <a:srgbClr val="006600"/>
                </a:solidFill>
                <a:ea typeface="宋体" pitchFamily="2" charset="-122"/>
              </a:rPr>
              <a:t>数字媒体技术</a:t>
            </a:r>
            <a:r>
              <a:rPr lang="zh-CN" altLang="en-US" sz="2400" b="1" dirty="0" smtClean="0">
                <a:ea typeface="宋体" pitchFamily="2" charset="-122"/>
              </a:rPr>
              <a:t>相关专业一门非常重要的</a:t>
            </a:r>
            <a:r>
              <a:rPr lang="zh-CN" altLang="en-US" sz="2400" b="1" dirty="0" smtClean="0">
                <a:solidFill>
                  <a:srgbClr val="C00000"/>
                </a:solidFill>
                <a:ea typeface="宋体" pitchFamily="2" charset="-122"/>
              </a:rPr>
              <a:t>专业基础课程</a:t>
            </a:r>
            <a:r>
              <a:rPr lang="zh-CN" altLang="en-US" sz="2400" b="1" dirty="0" smtClean="0">
                <a:ea typeface="宋体" pitchFamily="2" charset="-122"/>
              </a:rPr>
              <a:t>，其基础课程为</a:t>
            </a:r>
            <a:r>
              <a:rPr lang="en-US" altLang="zh-CN" sz="2400" b="1" dirty="0" smtClean="0">
                <a:ea typeface="宋体" pitchFamily="2" charset="-122"/>
              </a:rPr>
              <a:t>C/C++</a:t>
            </a:r>
            <a:r>
              <a:rPr lang="zh-CN" altLang="en-US" sz="2400" b="1" dirty="0" smtClean="0">
                <a:ea typeface="宋体" pitchFamily="2" charset="-122"/>
              </a:rPr>
              <a:t>语言、高等数学、数据结构等课程</a:t>
            </a:r>
            <a:r>
              <a:rPr lang="zh-CN" altLang="en-US" sz="2400" b="1" dirty="0" smtClean="0"/>
              <a:t>。其目标是学习基于计算机技术的</a:t>
            </a:r>
            <a:r>
              <a:rPr lang="zh-CN" altLang="en-US" sz="2400" b="1" dirty="0" smtClean="0">
                <a:solidFill>
                  <a:srgbClr val="C00000"/>
                </a:solidFill>
              </a:rPr>
              <a:t>图形创作原理与方法</a:t>
            </a:r>
            <a:r>
              <a:rPr lang="zh-CN" altLang="en-US" sz="2400" b="1" dirty="0" smtClean="0"/>
              <a:t>，是数字</a:t>
            </a:r>
            <a:r>
              <a:rPr lang="zh-CN" altLang="en-US" sz="2400" b="1" dirty="0"/>
              <a:t>媒体</a:t>
            </a:r>
            <a:r>
              <a:rPr lang="zh-CN" altLang="en-US" sz="2400" b="1" dirty="0" smtClean="0"/>
              <a:t>技术</a:t>
            </a:r>
            <a:r>
              <a:rPr lang="zh-CN" altLang="en-US" sz="2400" b="1" dirty="0" smtClean="0">
                <a:solidFill>
                  <a:srgbClr val="006600"/>
                </a:solidFill>
              </a:rPr>
              <a:t>必须学习</a:t>
            </a:r>
            <a:r>
              <a:rPr lang="zh-CN" altLang="en-US" sz="2400" b="1" dirty="0" smtClean="0"/>
              <a:t>的专业课程之一。</a:t>
            </a:r>
            <a:endParaRPr lang="en-US" altLang="zh-CN" sz="2400" b="1" dirty="0" smtClean="0"/>
          </a:p>
          <a:p>
            <a:pPr eaLnBrk="1" hangingPunct="1">
              <a:buFont typeface="Wingdings" panose="05000000000000000000" pitchFamily="2" charset="2"/>
              <a:buChar char="n"/>
              <a:defRPr/>
            </a:pPr>
            <a:endParaRPr lang="zh-CN" altLang="en-US" sz="2400" b="1" dirty="0" smtClean="0">
              <a:solidFill>
                <a:schemeClr val="accent4">
                  <a:lumMod val="75000"/>
                </a:schemeClr>
              </a:solidFill>
              <a:ea typeface="宋体" pitchFamily="2" charset="-122"/>
            </a:endParaRPr>
          </a:p>
          <a:p>
            <a:pPr eaLnBrk="1" hangingPunct="1">
              <a:buFont typeface="Wingdings" panose="05000000000000000000" pitchFamily="2" charset="2"/>
              <a:buChar char="n"/>
              <a:defRPr/>
            </a:pPr>
            <a:r>
              <a:rPr lang="zh-CN" altLang="en-US" b="1" dirty="0" smtClean="0">
                <a:solidFill>
                  <a:srgbClr val="FF6600"/>
                </a:solidFill>
                <a:effectLst>
                  <a:outerShdw blurRad="38100" dist="38100" dir="2700000" algn="tl">
                    <a:srgbClr val="C0C0C0"/>
                  </a:outerShdw>
                </a:effectLst>
                <a:ea typeface="宋体" pitchFamily="2" charset="-122"/>
              </a:rPr>
              <a:t>学习目标：</a:t>
            </a:r>
          </a:p>
          <a:p>
            <a:pPr marL="838200" lvl="1" indent="-381000" eaLnBrk="1" hangingPunct="1">
              <a:buClr>
                <a:schemeClr val="hlink"/>
              </a:buClr>
              <a:buFont typeface="Arial" charset="0"/>
              <a:buChar char="•"/>
              <a:defRPr/>
            </a:pPr>
            <a:r>
              <a:rPr lang="zh-CN" altLang="en-US" sz="2000" b="1" dirty="0" smtClean="0">
                <a:ea typeface="楷体_GB2312" pitchFamily="49" charset="-122"/>
              </a:rPr>
              <a:t>了解计算机图形学的基本概念及基本思想；</a:t>
            </a:r>
          </a:p>
          <a:p>
            <a:pPr marL="838200" lvl="1" indent="-381000" eaLnBrk="1" hangingPunct="1">
              <a:buClr>
                <a:schemeClr val="hlink"/>
              </a:buClr>
              <a:buFont typeface="Arial" charset="0"/>
              <a:buChar char="•"/>
              <a:defRPr/>
            </a:pPr>
            <a:r>
              <a:rPr lang="zh-CN" altLang="en-US" sz="2000" b="1" dirty="0" smtClean="0">
                <a:ea typeface="楷体_GB2312" pitchFamily="49" charset="-122"/>
              </a:rPr>
              <a:t>了解图形系统体系结构与支撑系统；</a:t>
            </a:r>
          </a:p>
          <a:p>
            <a:pPr marL="838200" lvl="1" indent="-381000" eaLnBrk="1" hangingPunct="1">
              <a:buClr>
                <a:schemeClr val="hlink"/>
              </a:buClr>
              <a:buFont typeface="Arial" charset="0"/>
              <a:buChar char="•"/>
              <a:defRPr/>
            </a:pPr>
            <a:r>
              <a:rPr lang="zh-CN" altLang="en-US" sz="2000" b="1" dirty="0" smtClean="0">
                <a:ea typeface="楷体_GB2312" pitchFamily="49" charset="-122"/>
              </a:rPr>
              <a:t>掌握二维图形生成算法及实现；</a:t>
            </a:r>
          </a:p>
          <a:p>
            <a:pPr marL="838200" lvl="1" indent="-381000" eaLnBrk="1" hangingPunct="1">
              <a:buClr>
                <a:schemeClr val="hlink"/>
              </a:buClr>
              <a:defRPr/>
            </a:pPr>
            <a:r>
              <a:rPr lang="zh-CN" altLang="en-US" sz="2000" b="1" dirty="0" smtClean="0">
                <a:ea typeface="楷体_GB2312" pitchFamily="49" charset="-122"/>
              </a:rPr>
              <a:t>掌握三维</a:t>
            </a:r>
            <a:r>
              <a:rPr lang="zh-CN" altLang="en-US" sz="2000" b="1" dirty="0">
                <a:ea typeface="楷体_GB2312" pitchFamily="49" charset="-122"/>
              </a:rPr>
              <a:t>图形生成算法及实现；</a:t>
            </a:r>
            <a:endParaRPr lang="zh-CN" altLang="en-US" sz="2000" b="1" dirty="0" smtClean="0">
              <a:ea typeface="楷体_GB2312" pitchFamily="49" charset="-122"/>
            </a:endParaRPr>
          </a:p>
          <a:p>
            <a:pPr marL="838200" lvl="1" indent="-381000" eaLnBrk="1" hangingPunct="1">
              <a:buClr>
                <a:schemeClr val="hlink"/>
              </a:buClr>
              <a:buFont typeface="Arial" charset="0"/>
              <a:buChar char="•"/>
              <a:defRPr/>
            </a:pPr>
            <a:r>
              <a:rPr lang="zh-CN" altLang="en-US" sz="2000" b="1" dirty="0" smtClean="0">
                <a:ea typeface="楷体_GB2312" pitchFamily="49" charset="-122"/>
              </a:rPr>
              <a:t>掌握基于</a:t>
            </a:r>
            <a:r>
              <a:rPr lang="en-US" altLang="zh-CN" sz="2000" b="1" dirty="0" smtClean="0">
                <a:ea typeface="楷体_GB2312" pitchFamily="49" charset="-122"/>
              </a:rPr>
              <a:t>OpenGL</a:t>
            </a:r>
            <a:r>
              <a:rPr lang="zh-CN" altLang="en-US" sz="2000" b="1" dirty="0" smtClean="0">
                <a:ea typeface="楷体_GB2312" pitchFamily="49" charset="-122"/>
              </a:rPr>
              <a:t>的图形软件实现方法；</a:t>
            </a:r>
            <a:endParaRPr lang="en-US" altLang="zh-CN" sz="2000" b="1" dirty="0" smtClean="0">
              <a:ea typeface="楷体_GB2312" pitchFamily="49" charset="-122"/>
            </a:endParaRPr>
          </a:p>
          <a:p>
            <a:pPr marL="838200" lvl="1" indent="-381000" eaLnBrk="1" hangingPunct="1">
              <a:buClr>
                <a:schemeClr val="hlink"/>
              </a:buClr>
              <a:buFont typeface="Arial" charset="0"/>
              <a:buChar char="•"/>
              <a:defRPr/>
            </a:pPr>
            <a:r>
              <a:rPr lang="zh-CN" altLang="en-US" sz="2000" b="1" dirty="0" smtClean="0">
                <a:ea typeface="楷体_GB2312" pitchFamily="49" charset="-122"/>
              </a:rPr>
              <a:t>了解其他有关图形学的知识。</a:t>
            </a:r>
          </a:p>
        </p:txBody>
      </p:sp>
      <p:pic>
        <p:nvPicPr>
          <p:cNvPr id="2" name="图片 1"/>
          <p:cNvPicPr>
            <a:picLocks noChangeAspect="1"/>
          </p:cNvPicPr>
          <p:nvPr/>
        </p:nvPicPr>
        <p:blipFill rotWithShape="1">
          <a:blip r:embed="rId2">
            <a:extLst>
              <a:ext uri="{28A0092B-C50C-407E-A947-70E740481C1C}">
                <a14:useLocalDpi xmlns:a14="http://schemas.microsoft.com/office/drawing/2010/main" val="0"/>
              </a:ext>
            </a:extLst>
          </a:blip>
          <a:srcRect l="14999" r="14644"/>
          <a:stretch/>
        </p:blipFill>
        <p:spPr>
          <a:xfrm>
            <a:off x="6792685" y="3218329"/>
            <a:ext cx="2144486" cy="3048000"/>
          </a:xfrm>
          <a:prstGeom prst="rect">
            <a:avLst/>
          </a:prstGeom>
        </p:spPr>
      </p:pic>
    </p:spTree>
    <p:extLst>
      <p:ext uri="{BB962C8B-B14F-4D97-AF65-F5344CB8AC3E}">
        <p14:creationId xmlns:p14="http://schemas.microsoft.com/office/powerpoint/2010/main" val="1962530354"/>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3075">
                                            <p:txEl>
                                              <p:pRg st="0" end="0"/>
                                            </p:txEl>
                                          </p:spTgt>
                                        </p:tgtEl>
                                        <p:attrNameLst>
                                          <p:attrName>style.visibility</p:attrName>
                                        </p:attrNameLst>
                                      </p:cBhvr>
                                      <p:to>
                                        <p:strVal val="visible"/>
                                      </p:to>
                                    </p:set>
                                    <p:animEffect transition="in" filter="wipe(left)">
                                      <p:cBhvr>
                                        <p:cTn id="14" dur="500"/>
                                        <p:tgtEl>
                                          <p:spTgt spid="3075">
                                            <p:txEl>
                                              <p:pRg st="0" end="0"/>
                                            </p:txEl>
                                          </p:spTgt>
                                        </p:tgtEl>
                                      </p:cBhvr>
                                    </p:animEffect>
                                  </p:childTnLst>
                                </p:cTn>
                              </p:par>
                            </p:childTnLst>
                          </p:cTn>
                        </p:par>
                      </p:childTnLst>
                    </p:cTn>
                  </p:par>
                  <p:par>
                    <p:cTn id="15" fill="hold" nodeType="clickPar">
                      <p:stCondLst>
                        <p:cond delay="indefinite"/>
                      </p:stCondLst>
                      <p:childTnLst>
                        <p:par>
                          <p:cTn id="16" fill="hold" nodeType="withGroup">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3075">
                                            <p:txEl>
                                              <p:pRg st="2" end="2"/>
                                            </p:txEl>
                                          </p:spTgt>
                                        </p:tgtEl>
                                        <p:attrNameLst>
                                          <p:attrName>style.visibility</p:attrName>
                                        </p:attrNameLst>
                                      </p:cBhvr>
                                      <p:to>
                                        <p:strVal val="visible"/>
                                      </p:to>
                                    </p:set>
                                    <p:animEffect transition="in" filter="wipe(left)">
                                      <p:cBhvr>
                                        <p:cTn id="19" dur="500"/>
                                        <p:tgtEl>
                                          <p:spTgt spid="3075">
                                            <p:txEl>
                                              <p:pRg st="2" end="2"/>
                                            </p:txEl>
                                          </p:spTgt>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3075">
                                            <p:txEl>
                                              <p:pRg st="3" end="3"/>
                                            </p:txEl>
                                          </p:spTgt>
                                        </p:tgtEl>
                                        <p:attrNameLst>
                                          <p:attrName>style.visibility</p:attrName>
                                        </p:attrNameLst>
                                      </p:cBhvr>
                                      <p:to>
                                        <p:strVal val="visible"/>
                                      </p:to>
                                    </p:set>
                                    <p:animEffect transition="in" filter="wipe(left)">
                                      <p:cBhvr>
                                        <p:cTn id="22" dur="500"/>
                                        <p:tgtEl>
                                          <p:spTgt spid="3075">
                                            <p:txEl>
                                              <p:pRg st="3" end="3"/>
                                            </p:txEl>
                                          </p:spTgt>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3075">
                                            <p:txEl>
                                              <p:pRg st="4" end="4"/>
                                            </p:txEl>
                                          </p:spTgt>
                                        </p:tgtEl>
                                        <p:attrNameLst>
                                          <p:attrName>style.visibility</p:attrName>
                                        </p:attrNameLst>
                                      </p:cBhvr>
                                      <p:to>
                                        <p:strVal val="visible"/>
                                      </p:to>
                                    </p:set>
                                    <p:animEffect transition="in" filter="wipe(left)">
                                      <p:cBhvr>
                                        <p:cTn id="25" dur="500"/>
                                        <p:tgtEl>
                                          <p:spTgt spid="3075">
                                            <p:txEl>
                                              <p:pRg st="4" end="4"/>
                                            </p:txEl>
                                          </p:spTgt>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3075">
                                            <p:txEl>
                                              <p:pRg st="5" end="5"/>
                                            </p:txEl>
                                          </p:spTgt>
                                        </p:tgtEl>
                                        <p:attrNameLst>
                                          <p:attrName>style.visibility</p:attrName>
                                        </p:attrNameLst>
                                      </p:cBhvr>
                                      <p:to>
                                        <p:strVal val="visible"/>
                                      </p:to>
                                    </p:set>
                                    <p:animEffect transition="in" filter="wipe(left)">
                                      <p:cBhvr>
                                        <p:cTn id="28" dur="500"/>
                                        <p:tgtEl>
                                          <p:spTgt spid="3075">
                                            <p:txEl>
                                              <p:pRg st="5" end="5"/>
                                            </p:txEl>
                                          </p:spTgt>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3075">
                                            <p:txEl>
                                              <p:pRg st="6" end="6"/>
                                            </p:txEl>
                                          </p:spTgt>
                                        </p:tgtEl>
                                        <p:attrNameLst>
                                          <p:attrName>style.visibility</p:attrName>
                                        </p:attrNameLst>
                                      </p:cBhvr>
                                      <p:to>
                                        <p:strVal val="visible"/>
                                      </p:to>
                                    </p:set>
                                    <p:animEffect transition="in" filter="wipe(left)">
                                      <p:cBhvr>
                                        <p:cTn id="31" dur="500"/>
                                        <p:tgtEl>
                                          <p:spTgt spid="3075">
                                            <p:txEl>
                                              <p:pRg st="6" end="6"/>
                                            </p:txEl>
                                          </p:spTgt>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3075">
                                            <p:txEl>
                                              <p:pRg st="7" end="7"/>
                                            </p:txEl>
                                          </p:spTgt>
                                        </p:tgtEl>
                                        <p:attrNameLst>
                                          <p:attrName>style.visibility</p:attrName>
                                        </p:attrNameLst>
                                      </p:cBhvr>
                                      <p:to>
                                        <p:strVal val="visible"/>
                                      </p:to>
                                    </p:set>
                                    <p:animEffect transition="in" filter="wipe(left)">
                                      <p:cBhvr>
                                        <p:cTn id="34" dur="500"/>
                                        <p:tgtEl>
                                          <p:spTgt spid="3075">
                                            <p:txEl>
                                              <p:pRg st="7" end="7"/>
                                            </p:txEl>
                                          </p:spTgt>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3075">
                                            <p:txEl>
                                              <p:pRg st="8" end="8"/>
                                            </p:txEl>
                                          </p:spTgt>
                                        </p:tgtEl>
                                        <p:attrNameLst>
                                          <p:attrName>style.visibility</p:attrName>
                                        </p:attrNameLst>
                                      </p:cBhvr>
                                      <p:to>
                                        <p:strVal val="visible"/>
                                      </p:to>
                                    </p:set>
                                    <p:animEffect transition="in" filter="wipe(left)">
                                      <p:cBhvr>
                                        <p:cTn id="37" dur="500"/>
                                        <p:tgtEl>
                                          <p:spTgt spid="307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5" grpId="0" build="p"/>
    </p:bldLst>
  </p:timing>
</p:sld>
</file>

<file path=ppt/slides/slide3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clrChange>
              <a:clrFrom>
                <a:srgbClr val="3F48CC"/>
              </a:clrFrom>
              <a:clrTo>
                <a:srgbClr val="3F48CC">
                  <a:alpha val="0"/>
                </a:srgbClr>
              </a:clrTo>
            </a:clrChange>
          </a:blip>
          <a:stretch>
            <a:fillRect/>
          </a:stretch>
        </p:blipFill>
        <p:spPr>
          <a:xfrm>
            <a:off x="6501365" y="1204158"/>
            <a:ext cx="1475391" cy="1655086"/>
          </a:xfrm>
          <a:prstGeom prst="rect">
            <a:avLst/>
          </a:prstGeom>
        </p:spPr>
      </p:pic>
      <p:sp>
        <p:nvSpPr>
          <p:cNvPr id="6" name="矩形 5"/>
          <p:cNvSpPr/>
          <p:nvPr/>
        </p:nvSpPr>
        <p:spPr>
          <a:xfrm>
            <a:off x="689025" y="473840"/>
            <a:ext cx="6729373" cy="646331"/>
          </a:xfrm>
          <a:prstGeom prst="rect">
            <a:avLst/>
          </a:prstGeom>
        </p:spPr>
        <p:txBody>
          <a:bodyPr wrap="square">
            <a:spAutoFit/>
          </a:bodyPr>
          <a:lstStyle/>
          <a:p>
            <a:r>
              <a:rPr lang="zh-CN" altLang="en-US" sz="3600" b="1" dirty="0">
                <a:latin typeface="Tahoma" panose="020B0604030504040204" pitchFamily="34" charset="0"/>
                <a:ea typeface="宋体" pitchFamily="2" charset="-122"/>
                <a:cs typeface="Tahoma" panose="020B0604030504040204" pitchFamily="34" charset="0"/>
              </a:rPr>
              <a:t>§</a:t>
            </a:r>
            <a:r>
              <a:rPr lang="en-US" altLang="zh-CN" sz="3600" b="1" dirty="0">
                <a:latin typeface="黑体" panose="02010609060101010101" pitchFamily="49" charset="-122"/>
                <a:ea typeface="黑体" panose="02010609060101010101" pitchFamily="49" charset="-122"/>
              </a:rPr>
              <a:t>1.4 </a:t>
            </a:r>
            <a:r>
              <a:rPr lang="zh-CN" altLang="en-US" sz="3600" b="1" dirty="0">
                <a:latin typeface="黑体" panose="02010609060101010101" pitchFamily="49" charset="-122"/>
                <a:ea typeface="黑体" panose="02010609060101010101" pitchFamily="49" charset="-122"/>
              </a:rPr>
              <a:t>计算机图形学的应用领域</a:t>
            </a:r>
            <a:endParaRPr lang="zh-CN" altLang="en-US" sz="3600" dirty="0">
              <a:latin typeface="黑体" panose="02010609060101010101" pitchFamily="49" charset="-122"/>
              <a:ea typeface="黑体" panose="02010609060101010101" pitchFamily="49" charset="-122"/>
            </a:endParaRPr>
          </a:p>
        </p:txBody>
      </p:sp>
      <p:grpSp>
        <p:nvGrpSpPr>
          <p:cNvPr id="7" name="组合 6"/>
          <p:cNvGrpSpPr>
            <a:grpSpLocks/>
          </p:cNvGrpSpPr>
          <p:nvPr/>
        </p:nvGrpSpPr>
        <p:grpSpPr bwMode="auto">
          <a:xfrm>
            <a:off x="251521" y="1626352"/>
            <a:ext cx="6060999" cy="1082569"/>
            <a:chOff x="458199" y="1759788"/>
            <a:chExt cx="4120114" cy="2528440"/>
          </a:xfrm>
        </p:grpSpPr>
        <p:sp>
          <p:nvSpPr>
            <p:cNvPr id="8" name="矩形 7"/>
            <p:cNvSpPr/>
            <p:nvPr/>
          </p:nvSpPr>
          <p:spPr>
            <a:xfrm>
              <a:off x="490280" y="1759788"/>
              <a:ext cx="4088033" cy="252844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solidFill>
                  <a:prstClr val="white"/>
                </a:solidFill>
              </a:endParaRPr>
            </a:p>
          </p:txBody>
        </p:sp>
        <p:sp>
          <p:nvSpPr>
            <p:cNvPr id="9" name="矩形 8"/>
            <p:cNvSpPr/>
            <p:nvPr/>
          </p:nvSpPr>
          <p:spPr>
            <a:xfrm>
              <a:off x="490280" y="1759788"/>
              <a:ext cx="4088033" cy="77773"/>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10" name="任意多边形 9"/>
            <p:cNvSpPr/>
            <p:nvPr/>
          </p:nvSpPr>
          <p:spPr>
            <a:xfrm>
              <a:off x="490280" y="1837560"/>
              <a:ext cx="4088033" cy="733852"/>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11" name="矩形 10"/>
            <p:cNvSpPr/>
            <p:nvPr/>
          </p:nvSpPr>
          <p:spPr>
            <a:xfrm>
              <a:off x="557497" y="2561029"/>
              <a:ext cx="3919989" cy="1509566"/>
            </a:xfrm>
            <a:prstGeom prst="rect">
              <a:avLst/>
            </a:prstGeom>
          </p:spPr>
          <p:txBody>
            <a:bodyPr>
              <a:spAutoFit/>
            </a:bodyPr>
            <a:lstStyle/>
            <a:p>
              <a:pPr marL="257175" indent="-257175">
                <a:lnSpc>
                  <a:spcPct val="120000"/>
                </a:lnSpc>
                <a:buClr>
                  <a:srgbClr val="FF9300"/>
                </a:buClr>
                <a:buFont typeface="Wingdings" panose="05000000000000000000" pitchFamily="2" charset="2"/>
                <a:buChar char="n"/>
              </a:pPr>
              <a:r>
                <a:rPr lang="zh-CN" altLang="en-US" sz="1500" b="1" dirty="0">
                  <a:ea typeface="宋体" panose="02010600030101010101" pitchFamily="2" charset="-122"/>
                </a:rPr>
                <a:t>借助计算机图形学的技术手段，在报纸、杂志、书刊、图书等媒介中带有特定目的的绘画。</a:t>
              </a:r>
            </a:p>
          </p:txBody>
        </p:sp>
        <p:sp>
          <p:nvSpPr>
            <p:cNvPr id="12" name="文本框 3"/>
            <p:cNvSpPr txBox="1"/>
            <p:nvPr/>
          </p:nvSpPr>
          <p:spPr>
            <a:xfrm>
              <a:off x="458199" y="1843911"/>
              <a:ext cx="1613861" cy="862609"/>
            </a:xfrm>
            <a:prstGeom prst="rect">
              <a:avLst/>
            </a:prstGeom>
            <a:noFill/>
          </p:spPr>
          <p:txBody>
            <a:bodyPr wrap="none">
              <a:spAutoFit/>
            </a:bodyPr>
            <a:lstStyle/>
            <a:p>
              <a:pPr fontAlgn="auto">
                <a:spcBef>
                  <a:spcPts val="0"/>
                </a:spcBef>
                <a:spcAft>
                  <a:spcPts val="0"/>
                </a:spcAft>
                <a:defRPr/>
              </a:pPr>
              <a:r>
                <a:rPr lang="en-US" altLang="zh-CN" b="1" kern="0" dirty="0" smtClean="0">
                  <a:solidFill>
                    <a:prstClr val="black">
                      <a:lumMod val="75000"/>
                      <a:lumOff val="25000"/>
                    </a:prstClr>
                  </a:solidFill>
                  <a:latin typeface="微软雅黑" pitchFamily="34" charset="-122"/>
                  <a:ea typeface="微软雅黑" pitchFamily="34" charset="-122"/>
                </a:rPr>
                <a:t>CG</a:t>
              </a:r>
              <a:r>
                <a:rPr lang="zh-CN" altLang="en-US" b="1" kern="0" dirty="0" smtClean="0">
                  <a:solidFill>
                    <a:prstClr val="black">
                      <a:lumMod val="75000"/>
                      <a:lumOff val="25000"/>
                    </a:prstClr>
                  </a:solidFill>
                  <a:latin typeface="微软雅黑" pitchFamily="34" charset="-122"/>
                  <a:ea typeface="微软雅黑" pitchFamily="34" charset="-122"/>
                </a:rPr>
                <a:t>插画</a:t>
              </a:r>
              <a:r>
                <a:rPr lang="en-US" altLang="zh-CN" kern="0" dirty="0" smtClean="0">
                  <a:solidFill>
                    <a:prstClr val="black">
                      <a:lumMod val="75000"/>
                      <a:lumOff val="25000"/>
                    </a:prstClr>
                  </a:solidFill>
                  <a:latin typeface="微软雅黑" pitchFamily="34" charset="-122"/>
                  <a:ea typeface="微软雅黑" pitchFamily="34" charset="-122"/>
                </a:rPr>
                <a:t> </a:t>
              </a:r>
              <a:r>
                <a:rPr lang="en-US" altLang="zh-CN" dirty="0" smtClean="0">
                  <a:solidFill>
                    <a:prstClr val="black"/>
                  </a:solidFill>
                  <a:ea typeface="黑体" panose="02010609060101010101" pitchFamily="49" charset="-122"/>
                </a:rPr>
                <a:t>CG Illustration</a:t>
              </a:r>
              <a:endParaRPr lang="zh-CN" altLang="en-US" b="1" kern="0" dirty="0">
                <a:solidFill>
                  <a:prstClr val="black">
                    <a:lumMod val="75000"/>
                    <a:lumOff val="25000"/>
                  </a:prstClr>
                </a:solidFill>
                <a:latin typeface="微软雅黑" pitchFamily="34" charset="-122"/>
                <a:ea typeface="微软雅黑" pitchFamily="34" charset="-122"/>
              </a:endParaRPr>
            </a:p>
          </p:txBody>
        </p:sp>
      </p:grpSp>
      <p:pic>
        <p:nvPicPr>
          <p:cNvPr id="15" name="Picture 7" descr="illust050015813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98714" y="2802798"/>
            <a:ext cx="1510361" cy="264242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descr="yerka00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382289" y="4403139"/>
            <a:ext cx="1939831" cy="175562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5" descr="181109a49813c7f07109fe0843303800"/>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625632" y="3127974"/>
            <a:ext cx="2449201" cy="1733923"/>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1" descr="cove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a:xfrm>
            <a:off x="7899354" y="1001417"/>
            <a:ext cx="1257200" cy="1747531"/>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4" name="图片 3"/>
          <p:cNvPicPr>
            <a:picLocks noChangeAspect="1"/>
          </p:cNvPicPr>
          <p:nvPr/>
        </p:nvPicPr>
        <p:blipFill>
          <a:blip r:embed="rId7">
            <a:clrChange>
              <a:clrFrom>
                <a:srgbClr val="FDFDFD"/>
              </a:clrFrom>
              <a:clrTo>
                <a:srgbClr val="FDFDFD">
                  <a:alpha val="0"/>
                </a:srgbClr>
              </a:clrTo>
            </a:clrChange>
          </a:blip>
          <a:stretch>
            <a:fillRect/>
          </a:stretch>
        </p:blipFill>
        <p:spPr>
          <a:xfrm>
            <a:off x="6132337" y="2792388"/>
            <a:ext cx="1462714" cy="1790749"/>
          </a:xfrm>
          <a:prstGeom prst="rect">
            <a:avLst/>
          </a:prstGeom>
        </p:spPr>
      </p:pic>
      <p:pic>
        <p:nvPicPr>
          <p:cNvPr id="22" name="Picture 13" descr="200855194439478"/>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a:xfrm>
            <a:off x="7418399" y="2849488"/>
            <a:ext cx="1825574" cy="1857828"/>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26" name="Picture 16" descr="时尚插画"/>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680544" y="4260072"/>
            <a:ext cx="1521076" cy="2070123"/>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14" descr="时尚插画_单人"/>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a:xfrm>
            <a:off x="5723634" y="4686047"/>
            <a:ext cx="1367889" cy="2041907"/>
          </a:xfrm>
          <a:prstGeom prst="rect">
            <a:avLst/>
          </a:prstGeom>
          <a:noFill/>
          <a:ln/>
          <a:effectLst>
            <a:glow rad="63500">
              <a:schemeClr val="accent6">
                <a:satMod val="175000"/>
                <a:alpha val="40000"/>
              </a:schemeClr>
            </a:glow>
            <a:outerShdw dist="35921" dir="2700000" algn="ctr" rotWithShape="0">
              <a:srgbClr val="808080"/>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图片 4"/>
          <p:cNvPicPr>
            <a:picLocks noChangeAspect="1"/>
          </p:cNvPicPr>
          <p:nvPr/>
        </p:nvPicPr>
        <p:blipFill>
          <a:blip r:embed="rId11">
            <a:clrChange>
              <a:clrFrom>
                <a:srgbClr val="3F48CC"/>
              </a:clrFrom>
              <a:clrTo>
                <a:srgbClr val="3F48CC">
                  <a:alpha val="0"/>
                </a:srgbClr>
              </a:clrTo>
            </a:clrChange>
          </a:blip>
          <a:stretch>
            <a:fillRect/>
          </a:stretch>
        </p:blipFill>
        <p:spPr>
          <a:xfrm>
            <a:off x="7231893" y="5008367"/>
            <a:ext cx="1638300" cy="1771650"/>
          </a:xfrm>
          <a:prstGeom prst="rect">
            <a:avLst/>
          </a:prstGeom>
        </p:spPr>
      </p:pic>
    </p:spTree>
    <p:extLst>
      <p:ext uri="{BB962C8B-B14F-4D97-AF65-F5344CB8AC3E}">
        <p14:creationId xmlns:p14="http://schemas.microsoft.com/office/powerpoint/2010/main" val="819796318"/>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3" presetClass="entr" presetSubtype="52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 calcmode="lin" valueType="num">
                                      <p:cBhvr>
                                        <p:cTn id="9" dur="500" fill="hold"/>
                                        <p:tgtEl>
                                          <p:spTgt spid="7"/>
                                        </p:tgtEl>
                                        <p:attrNameLst>
                                          <p:attrName>ppt_x</p:attrName>
                                        </p:attrNameLst>
                                      </p:cBhvr>
                                      <p:tavLst>
                                        <p:tav tm="0">
                                          <p:val>
                                            <p:fltVal val="0.5"/>
                                          </p:val>
                                        </p:tav>
                                        <p:tav tm="100000">
                                          <p:val>
                                            <p:strVal val="#ppt_x"/>
                                          </p:val>
                                        </p:tav>
                                      </p:tavLst>
                                    </p:anim>
                                    <p:anim calcmode="lin" valueType="num">
                                      <p:cBhvr>
                                        <p:cTn id="10" dur="500" fill="hold"/>
                                        <p:tgtEl>
                                          <p:spTgt spid="7"/>
                                        </p:tgtEl>
                                        <p:attrNameLst>
                                          <p:attrName>ppt_y</p:attrName>
                                        </p:attrNameLst>
                                      </p:cBhvr>
                                      <p:tavLst>
                                        <p:tav tm="0">
                                          <p:val>
                                            <p:fltVal val="0.5"/>
                                          </p:val>
                                        </p:tav>
                                        <p:tav tm="100000">
                                          <p:val>
                                            <p:strVal val="#ppt_y"/>
                                          </p:val>
                                        </p:tav>
                                      </p:tavLst>
                                    </p:anim>
                                  </p:childTnLst>
                                </p:cTn>
                              </p:par>
                            </p:childTnLst>
                          </p:cTn>
                        </p:par>
                        <p:par>
                          <p:cTn id="11" fill="hold">
                            <p:stCondLst>
                              <p:cond delay="500"/>
                            </p:stCondLst>
                            <p:childTnLst>
                              <p:par>
                                <p:cTn id="12" presetID="52" presetClass="entr" presetSubtype="0" fill="hold" nodeType="afterEffect">
                                  <p:stCondLst>
                                    <p:cond delay="0"/>
                                  </p:stCondLst>
                                  <p:childTnLst>
                                    <p:set>
                                      <p:cBhvr>
                                        <p:cTn id="13" dur="1" fill="hold">
                                          <p:stCondLst>
                                            <p:cond delay="0"/>
                                          </p:stCondLst>
                                        </p:cTn>
                                        <p:tgtEl>
                                          <p:spTgt spid="15"/>
                                        </p:tgtEl>
                                        <p:attrNameLst>
                                          <p:attrName>style.visibility</p:attrName>
                                        </p:attrNameLst>
                                      </p:cBhvr>
                                      <p:to>
                                        <p:strVal val="visible"/>
                                      </p:to>
                                    </p:set>
                                    <p:animScale>
                                      <p:cBhvr>
                                        <p:cTn id="14" dur="1000" decel="50000" fill="hold">
                                          <p:stCondLst>
                                            <p:cond delay="0"/>
                                          </p:stCondLst>
                                        </p:cTn>
                                        <p:tgtEl>
                                          <p:spTgt spid="1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5" dur="1000" decel="50000" fill="hold">
                                          <p:stCondLst>
                                            <p:cond delay="0"/>
                                          </p:stCondLst>
                                        </p:cTn>
                                        <p:tgtEl>
                                          <p:spTgt spid="15"/>
                                        </p:tgtEl>
                                        <p:attrNameLst>
                                          <p:attrName>ppt_x</p:attrName>
                                          <p:attrName>ppt_y</p:attrName>
                                        </p:attrNameLst>
                                      </p:cBhvr>
                                    </p:animMotion>
                                    <p:animEffect transition="in" filter="fade">
                                      <p:cBhvr>
                                        <p:cTn id="16" dur="1000"/>
                                        <p:tgtEl>
                                          <p:spTgt spid="15"/>
                                        </p:tgtEl>
                                      </p:cBhvr>
                                    </p:animEffect>
                                  </p:childTnLst>
                                </p:cTn>
                              </p:par>
                            </p:childTnLst>
                          </p:cTn>
                        </p:par>
                        <p:par>
                          <p:cTn id="17" fill="hold">
                            <p:stCondLst>
                              <p:cond delay="1500"/>
                            </p:stCondLst>
                            <p:childTnLst>
                              <p:par>
                                <p:cTn id="18" presetID="52" presetClass="entr" presetSubtype="0" fill="hold" nodeType="afterEffect">
                                  <p:stCondLst>
                                    <p:cond delay="0"/>
                                  </p:stCondLst>
                                  <p:childTnLst>
                                    <p:set>
                                      <p:cBhvr>
                                        <p:cTn id="19" dur="1" fill="hold">
                                          <p:stCondLst>
                                            <p:cond delay="0"/>
                                          </p:stCondLst>
                                        </p:cTn>
                                        <p:tgtEl>
                                          <p:spTgt spid="16"/>
                                        </p:tgtEl>
                                        <p:attrNameLst>
                                          <p:attrName>style.visibility</p:attrName>
                                        </p:attrNameLst>
                                      </p:cBhvr>
                                      <p:to>
                                        <p:strVal val="visible"/>
                                      </p:to>
                                    </p:set>
                                    <p:animScale>
                                      <p:cBhvr>
                                        <p:cTn id="20" dur="1000" decel="50000" fill="hold">
                                          <p:stCondLst>
                                            <p:cond delay="0"/>
                                          </p:stCondLst>
                                        </p:cTn>
                                        <p:tgtEl>
                                          <p:spTgt spid="1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1" dur="1000" decel="50000" fill="hold">
                                          <p:stCondLst>
                                            <p:cond delay="0"/>
                                          </p:stCondLst>
                                        </p:cTn>
                                        <p:tgtEl>
                                          <p:spTgt spid="16"/>
                                        </p:tgtEl>
                                        <p:attrNameLst>
                                          <p:attrName>ppt_x</p:attrName>
                                          <p:attrName>ppt_y</p:attrName>
                                        </p:attrNameLst>
                                      </p:cBhvr>
                                    </p:animMotion>
                                    <p:animEffect transition="in" filter="fade">
                                      <p:cBhvr>
                                        <p:cTn id="22" dur="1000"/>
                                        <p:tgtEl>
                                          <p:spTgt spid="16"/>
                                        </p:tgtEl>
                                      </p:cBhvr>
                                    </p:animEffect>
                                  </p:childTnLst>
                                </p:cTn>
                              </p:par>
                            </p:childTnLst>
                          </p:cTn>
                        </p:par>
                        <p:par>
                          <p:cTn id="23" fill="hold">
                            <p:stCondLst>
                              <p:cond delay="2500"/>
                            </p:stCondLst>
                            <p:childTnLst>
                              <p:par>
                                <p:cTn id="24" presetID="52" presetClass="entr" presetSubtype="0" fill="hold" nodeType="afterEffect">
                                  <p:stCondLst>
                                    <p:cond delay="0"/>
                                  </p:stCondLst>
                                  <p:childTnLst>
                                    <p:set>
                                      <p:cBhvr>
                                        <p:cTn id="25" dur="1" fill="hold">
                                          <p:stCondLst>
                                            <p:cond delay="0"/>
                                          </p:stCondLst>
                                        </p:cTn>
                                        <p:tgtEl>
                                          <p:spTgt spid="18"/>
                                        </p:tgtEl>
                                        <p:attrNameLst>
                                          <p:attrName>style.visibility</p:attrName>
                                        </p:attrNameLst>
                                      </p:cBhvr>
                                      <p:to>
                                        <p:strVal val="visible"/>
                                      </p:to>
                                    </p:set>
                                    <p:animScale>
                                      <p:cBhvr>
                                        <p:cTn id="26" dur="1000" decel="50000" fill="hold">
                                          <p:stCondLst>
                                            <p:cond delay="0"/>
                                          </p:stCondLst>
                                        </p:cTn>
                                        <p:tgtEl>
                                          <p:spTgt spid="1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7" dur="1000" decel="50000" fill="hold">
                                          <p:stCondLst>
                                            <p:cond delay="0"/>
                                          </p:stCondLst>
                                        </p:cTn>
                                        <p:tgtEl>
                                          <p:spTgt spid="18"/>
                                        </p:tgtEl>
                                        <p:attrNameLst>
                                          <p:attrName>ppt_x</p:attrName>
                                          <p:attrName>ppt_y</p:attrName>
                                        </p:attrNameLst>
                                      </p:cBhvr>
                                    </p:animMotion>
                                    <p:animEffect transition="in" filter="fade">
                                      <p:cBhvr>
                                        <p:cTn id="28" dur="1000"/>
                                        <p:tgtEl>
                                          <p:spTgt spid="18"/>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2" fill="hold" nodeType="clickEffect">
                                  <p:stCondLst>
                                    <p:cond delay="0"/>
                                  </p:stCondLst>
                                  <p:childTnLst>
                                    <p:set>
                                      <p:cBhvr>
                                        <p:cTn id="32" dur="1" fill="hold">
                                          <p:stCondLst>
                                            <p:cond delay="0"/>
                                          </p:stCondLst>
                                        </p:cTn>
                                        <p:tgtEl>
                                          <p:spTgt spid="3"/>
                                        </p:tgtEl>
                                        <p:attrNameLst>
                                          <p:attrName>style.visibility</p:attrName>
                                        </p:attrNameLst>
                                      </p:cBhvr>
                                      <p:to>
                                        <p:strVal val="visible"/>
                                      </p:to>
                                    </p:set>
                                    <p:anim calcmode="lin" valueType="num">
                                      <p:cBhvr additive="base">
                                        <p:cTn id="33" dur="500" fill="hold"/>
                                        <p:tgtEl>
                                          <p:spTgt spid="3"/>
                                        </p:tgtEl>
                                        <p:attrNameLst>
                                          <p:attrName>ppt_x</p:attrName>
                                        </p:attrNameLst>
                                      </p:cBhvr>
                                      <p:tavLst>
                                        <p:tav tm="0">
                                          <p:val>
                                            <p:strVal val="1+#ppt_w/2"/>
                                          </p:val>
                                        </p:tav>
                                        <p:tav tm="100000">
                                          <p:val>
                                            <p:strVal val="#ppt_x"/>
                                          </p:val>
                                        </p:tav>
                                      </p:tavLst>
                                    </p:anim>
                                    <p:anim calcmode="lin" valueType="num">
                                      <p:cBhvr additive="base">
                                        <p:cTn id="34" dur="500" fill="hold"/>
                                        <p:tgtEl>
                                          <p:spTgt spid="3"/>
                                        </p:tgtEl>
                                        <p:attrNameLst>
                                          <p:attrName>ppt_y</p:attrName>
                                        </p:attrNameLst>
                                      </p:cBhvr>
                                      <p:tavLst>
                                        <p:tav tm="0">
                                          <p:val>
                                            <p:strVal val="#ppt_y"/>
                                          </p:val>
                                        </p:tav>
                                        <p:tav tm="100000">
                                          <p:val>
                                            <p:strVal val="#ppt_y"/>
                                          </p:val>
                                        </p:tav>
                                      </p:tavLst>
                                    </p:anim>
                                  </p:childTnLst>
                                </p:cTn>
                              </p:par>
                            </p:childTnLst>
                          </p:cTn>
                        </p:par>
                        <p:par>
                          <p:cTn id="35" fill="hold">
                            <p:stCondLst>
                              <p:cond delay="500"/>
                            </p:stCondLst>
                            <p:childTnLst>
                              <p:par>
                                <p:cTn id="36" presetID="2" presetClass="entr" presetSubtype="2" fill="hold" nodeType="afterEffect">
                                  <p:stCondLst>
                                    <p:cond delay="0"/>
                                  </p:stCondLst>
                                  <p:childTnLst>
                                    <p:set>
                                      <p:cBhvr>
                                        <p:cTn id="37" dur="1" fill="hold">
                                          <p:stCondLst>
                                            <p:cond delay="0"/>
                                          </p:stCondLst>
                                        </p:cTn>
                                        <p:tgtEl>
                                          <p:spTgt spid="19"/>
                                        </p:tgtEl>
                                        <p:attrNameLst>
                                          <p:attrName>style.visibility</p:attrName>
                                        </p:attrNameLst>
                                      </p:cBhvr>
                                      <p:to>
                                        <p:strVal val="visible"/>
                                      </p:to>
                                    </p:set>
                                    <p:anim calcmode="lin" valueType="num">
                                      <p:cBhvr additive="base">
                                        <p:cTn id="38" dur="500" fill="hold"/>
                                        <p:tgtEl>
                                          <p:spTgt spid="19"/>
                                        </p:tgtEl>
                                        <p:attrNameLst>
                                          <p:attrName>ppt_x</p:attrName>
                                        </p:attrNameLst>
                                      </p:cBhvr>
                                      <p:tavLst>
                                        <p:tav tm="0">
                                          <p:val>
                                            <p:strVal val="1+#ppt_w/2"/>
                                          </p:val>
                                        </p:tav>
                                        <p:tav tm="100000">
                                          <p:val>
                                            <p:strVal val="#ppt_x"/>
                                          </p:val>
                                        </p:tav>
                                      </p:tavLst>
                                    </p:anim>
                                    <p:anim calcmode="lin" valueType="num">
                                      <p:cBhvr additive="base">
                                        <p:cTn id="39" dur="50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2"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anim calcmode="lin" valueType="num">
                                      <p:cBhvr additive="base">
                                        <p:cTn id="44" dur="500" fill="hold"/>
                                        <p:tgtEl>
                                          <p:spTgt spid="4"/>
                                        </p:tgtEl>
                                        <p:attrNameLst>
                                          <p:attrName>ppt_x</p:attrName>
                                        </p:attrNameLst>
                                      </p:cBhvr>
                                      <p:tavLst>
                                        <p:tav tm="0">
                                          <p:val>
                                            <p:strVal val="1+#ppt_w/2"/>
                                          </p:val>
                                        </p:tav>
                                        <p:tav tm="100000">
                                          <p:val>
                                            <p:strVal val="#ppt_x"/>
                                          </p:val>
                                        </p:tav>
                                      </p:tavLst>
                                    </p:anim>
                                    <p:anim calcmode="lin" valueType="num">
                                      <p:cBhvr additive="base">
                                        <p:cTn id="45" dur="500" fill="hold"/>
                                        <p:tgtEl>
                                          <p:spTgt spid="4"/>
                                        </p:tgtEl>
                                        <p:attrNameLst>
                                          <p:attrName>ppt_y</p:attrName>
                                        </p:attrNameLst>
                                      </p:cBhvr>
                                      <p:tavLst>
                                        <p:tav tm="0">
                                          <p:val>
                                            <p:strVal val="#ppt_y"/>
                                          </p:val>
                                        </p:tav>
                                        <p:tav tm="100000">
                                          <p:val>
                                            <p:strVal val="#ppt_y"/>
                                          </p:val>
                                        </p:tav>
                                      </p:tavLst>
                                    </p:anim>
                                  </p:childTnLst>
                                </p:cTn>
                              </p:par>
                            </p:childTnLst>
                          </p:cTn>
                        </p:par>
                        <p:par>
                          <p:cTn id="46" fill="hold">
                            <p:stCondLst>
                              <p:cond delay="500"/>
                            </p:stCondLst>
                            <p:childTnLst>
                              <p:par>
                                <p:cTn id="47" presetID="2" presetClass="entr" presetSubtype="2" fill="hold" nodeType="afterEffect">
                                  <p:stCondLst>
                                    <p:cond delay="0"/>
                                  </p:stCondLst>
                                  <p:childTnLst>
                                    <p:set>
                                      <p:cBhvr>
                                        <p:cTn id="48" dur="1" fill="hold">
                                          <p:stCondLst>
                                            <p:cond delay="0"/>
                                          </p:stCondLst>
                                        </p:cTn>
                                        <p:tgtEl>
                                          <p:spTgt spid="22"/>
                                        </p:tgtEl>
                                        <p:attrNameLst>
                                          <p:attrName>style.visibility</p:attrName>
                                        </p:attrNameLst>
                                      </p:cBhvr>
                                      <p:to>
                                        <p:strVal val="visible"/>
                                      </p:to>
                                    </p:set>
                                    <p:anim calcmode="lin" valueType="num">
                                      <p:cBhvr additive="base">
                                        <p:cTn id="49" dur="500" fill="hold"/>
                                        <p:tgtEl>
                                          <p:spTgt spid="22"/>
                                        </p:tgtEl>
                                        <p:attrNameLst>
                                          <p:attrName>ppt_x</p:attrName>
                                        </p:attrNameLst>
                                      </p:cBhvr>
                                      <p:tavLst>
                                        <p:tav tm="0">
                                          <p:val>
                                            <p:strVal val="1+#ppt_w/2"/>
                                          </p:val>
                                        </p:tav>
                                        <p:tav tm="100000">
                                          <p:val>
                                            <p:strVal val="#ppt_x"/>
                                          </p:val>
                                        </p:tav>
                                      </p:tavLst>
                                    </p:anim>
                                    <p:anim calcmode="lin" valueType="num">
                                      <p:cBhvr additive="base">
                                        <p:cTn id="50" dur="500" fill="hold"/>
                                        <p:tgtEl>
                                          <p:spTgt spid="22"/>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2" fill="hold" nodeType="clickEffect">
                                  <p:stCondLst>
                                    <p:cond delay="0"/>
                                  </p:stCondLst>
                                  <p:childTnLst>
                                    <p:set>
                                      <p:cBhvr>
                                        <p:cTn id="54" dur="1" fill="hold">
                                          <p:stCondLst>
                                            <p:cond delay="0"/>
                                          </p:stCondLst>
                                        </p:cTn>
                                        <p:tgtEl>
                                          <p:spTgt spid="5"/>
                                        </p:tgtEl>
                                        <p:attrNameLst>
                                          <p:attrName>style.visibility</p:attrName>
                                        </p:attrNameLst>
                                      </p:cBhvr>
                                      <p:to>
                                        <p:strVal val="visible"/>
                                      </p:to>
                                    </p:set>
                                    <p:anim calcmode="lin" valueType="num">
                                      <p:cBhvr additive="base">
                                        <p:cTn id="55" dur="500" fill="hold"/>
                                        <p:tgtEl>
                                          <p:spTgt spid="5"/>
                                        </p:tgtEl>
                                        <p:attrNameLst>
                                          <p:attrName>ppt_x</p:attrName>
                                        </p:attrNameLst>
                                      </p:cBhvr>
                                      <p:tavLst>
                                        <p:tav tm="0">
                                          <p:val>
                                            <p:strVal val="1+#ppt_w/2"/>
                                          </p:val>
                                        </p:tav>
                                        <p:tav tm="100000">
                                          <p:val>
                                            <p:strVal val="#ppt_x"/>
                                          </p:val>
                                        </p:tav>
                                      </p:tavLst>
                                    </p:anim>
                                    <p:anim calcmode="lin" valueType="num">
                                      <p:cBhvr additive="base">
                                        <p:cTn id="56" dur="500" fill="hold"/>
                                        <p:tgtEl>
                                          <p:spTgt spid="5"/>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42" presetClass="entr" presetSubtype="0" fill="hold" nodeType="afterEffect">
                                  <p:stCondLst>
                                    <p:cond delay="0"/>
                                  </p:stCondLst>
                                  <p:childTnLst>
                                    <p:set>
                                      <p:cBhvr>
                                        <p:cTn id="59" dur="1" fill="hold">
                                          <p:stCondLst>
                                            <p:cond delay="0"/>
                                          </p:stCondLst>
                                        </p:cTn>
                                        <p:tgtEl>
                                          <p:spTgt spid="26"/>
                                        </p:tgtEl>
                                        <p:attrNameLst>
                                          <p:attrName>style.visibility</p:attrName>
                                        </p:attrNameLst>
                                      </p:cBhvr>
                                      <p:to>
                                        <p:strVal val="visible"/>
                                      </p:to>
                                    </p:set>
                                    <p:animEffect transition="in" filter="fade">
                                      <p:cBhvr>
                                        <p:cTn id="60" dur="1000"/>
                                        <p:tgtEl>
                                          <p:spTgt spid="26"/>
                                        </p:tgtEl>
                                      </p:cBhvr>
                                    </p:animEffect>
                                    <p:anim calcmode="lin" valueType="num">
                                      <p:cBhvr>
                                        <p:cTn id="61" dur="1000" fill="hold"/>
                                        <p:tgtEl>
                                          <p:spTgt spid="26"/>
                                        </p:tgtEl>
                                        <p:attrNameLst>
                                          <p:attrName>ppt_x</p:attrName>
                                        </p:attrNameLst>
                                      </p:cBhvr>
                                      <p:tavLst>
                                        <p:tav tm="0">
                                          <p:val>
                                            <p:strVal val="#ppt_x"/>
                                          </p:val>
                                        </p:tav>
                                        <p:tav tm="100000">
                                          <p:val>
                                            <p:strVal val="#ppt_x"/>
                                          </p:val>
                                        </p:tav>
                                      </p:tavLst>
                                    </p:anim>
                                    <p:anim calcmode="lin" valueType="num">
                                      <p:cBhvr>
                                        <p:cTn id="62" dur="1000" fill="hold"/>
                                        <p:tgtEl>
                                          <p:spTgt spid="26"/>
                                        </p:tgtEl>
                                        <p:attrNameLst>
                                          <p:attrName>ppt_y</p:attrName>
                                        </p:attrNameLst>
                                      </p:cBhvr>
                                      <p:tavLst>
                                        <p:tav tm="0">
                                          <p:val>
                                            <p:strVal val="#ppt_y+.1"/>
                                          </p:val>
                                        </p:tav>
                                        <p:tav tm="100000">
                                          <p:val>
                                            <p:strVal val="#ppt_y"/>
                                          </p:val>
                                        </p:tav>
                                      </p:tavLst>
                                    </p:anim>
                                  </p:childTnLst>
                                </p:cTn>
                              </p:par>
                            </p:childTnLst>
                          </p:cTn>
                        </p:par>
                        <p:par>
                          <p:cTn id="63" fill="hold">
                            <p:stCondLst>
                              <p:cond delay="1500"/>
                            </p:stCondLst>
                            <p:childTnLst>
                              <p:par>
                                <p:cTn id="64" presetID="42" presetClass="entr" presetSubtype="0" fill="hold" nodeType="afterEffect">
                                  <p:stCondLst>
                                    <p:cond delay="0"/>
                                  </p:stCondLst>
                                  <p:childTnLst>
                                    <p:set>
                                      <p:cBhvr>
                                        <p:cTn id="65" dur="1" fill="hold">
                                          <p:stCondLst>
                                            <p:cond delay="0"/>
                                          </p:stCondLst>
                                        </p:cTn>
                                        <p:tgtEl>
                                          <p:spTgt spid="25"/>
                                        </p:tgtEl>
                                        <p:attrNameLst>
                                          <p:attrName>style.visibility</p:attrName>
                                        </p:attrNameLst>
                                      </p:cBhvr>
                                      <p:to>
                                        <p:strVal val="visible"/>
                                      </p:to>
                                    </p:set>
                                    <p:animEffect transition="in" filter="fade">
                                      <p:cBhvr>
                                        <p:cTn id="66" dur="1000"/>
                                        <p:tgtEl>
                                          <p:spTgt spid="25"/>
                                        </p:tgtEl>
                                      </p:cBhvr>
                                    </p:animEffect>
                                    <p:anim calcmode="lin" valueType="num">
                                      <p:cBhvr>
                                        <p:cTn id="67" dur="1000" fill="hold"/>
                                        <p:tgtEl>
                                          <p:spTgt spid="25"/>
                                        </p:tgtEl>
                                        <p:attrNameLst>
                                          <p:attrName>ppt_x</p:attrName>
                                        </p:attrNameLst>
                                      </p:cBhvr>
                                      <p:tavLst>
                                        <p:tav tm="0">
                                          <p:val>
                                            <p:strVal val="#ppt_x"/>
                                          </p:val>
                                        </p:tav>
                                        <p:tav tm="100000">
                                          <p:val>
                                            <p:strVal val="#ppt_x"/>
                                          </p:val>
                                        </p:tav>
                                      </p:tavLst>
                                    </p:anim>
                                    <p:anim calcmode="lin" valueType="num">
                                      <p:cBhvr>
                                        <p:cTn id="68"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6605159" y="117931"/>
            <a:ext cx="2371228" cy="2634697"/>
          </a:xfrm>
          <a:prstGeom prst="rect">
            <a:avLst/>
          </a:prstGeom>
        </p:spPr>
      </p:pic>
      <p:sp>
        <p:nvSpPr>
          <p:cNvPr id="2" name="标题 1"/>
          <p:cNvSpPr>
            <a:spLocks noGrp="1"/>
          </p:cNvSpPr>
          <p:nvPr>
            <p:ph type="title"/>
          </p:nvPr>
        </p:nvSpPr>
        <p:spPr>
          <a:xfrm>
            <a:off x="920096" y="432682"/>
            <a:ext cx="7815262" cy="765175"/>
          </a:xfrm>
        </p:spPr>
        <p:txBody>
          <a:bodyPr/>
          <a:lstStyle/>
          <a:p>
            <a:pPr eaLnBrk="1" fontAlgn="auto" hangingPunct="1">
              <a:spcAft>
                <a:spcPts val="0"/>
              </a:spcAft>
              <a:defRPr/>
            </a:pPr>
            <a:r>
              <a:rPr lang="zh-CN" altLang="en-US" dirty="0" smtClean="0">
                <a:solidFill>
                  <a:srgbClr val="FF9300"/>
                </a:solidFill>
                <a:latin typeface="华文琥珀" panose="02010800040101010101" pitchFamily="2" charset="-122"/>
                <a:ea typeface="华文琥珀" panose="02010800040101010101" pitchFamily="2" charset="-122"/>
              </a:rPr>
              <a:t>第</a:t>
            </a:r>
            <a:r>
              <a:rPr lang="en-US" altLang="zh-CN" dirty="0" smtClean="0">
                <a:solidFill>
                  <a:srgbClr val="FF9300"/>
                </a:solidFill>
                <a:latin typeface="华文琥珀" panose="02010800040101010101" pitchFamily="2" charset="-122"/>
                <a:ea typeface="华文琥珀" panose="02010800040101010101" pitchFamily="2" charset="-122"/>
              </a:rPr>
              <a:t>1</a:t>
            </a:r>
            <a:r>
              <a:rPr lang="zh-CN" altLang="en-US" dirty="0" smtClean="0">
                <a:solidFill>
                  <a:srgbClr val="FF9300"/>
                </a:solidFill>
                <a:latin typeface="华文琥珀" panose="02010800040101010101" pitchFamily="2" charset="-122"/>
                <a:ea typeface="华文琥珀" panose="02010800040101010101" pitchFamily="2" charset="-122"/>
              </a:rPr>
              <a:t>章：绪论</a:t>
            </a:r>
            <a:endParaRPr altLang="en-US" dirty="0">
              <a:solidFill>
                <a:srgbClr val="FF9300"/>
              </a:solidFill>
              <a:latin typeface="华文琥珀" panose="02010800040101010101" pitchFamily="2" charset="-122"/>
              <a:ea typeface="华文琥珀" panose="02010800040101010101" pitchFamily="2" charset="-122"/>
            </a:endParaRPr>
          </a:p>
        </p:txBody>
      </p:sp>
      <p:graphicFrame>
        <p:nvGraphicFramePr>
          <p:cNvPr id="5" name="图示 4"/>
          <p:cNvGraphicFramePr/>
          <p:nvPr>
            <p:extLst/>
          </p:nvPr>
        </p:nvGraphicFramePr>
        <p:xfrm>
          <a:off x="920096" y="1916832"/>
          <a:ext cx="6748247"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矩形 2"/>
          <p:cNvSpPr/>
          <p:nvPr/>
        </p:nvSpPr>
        <p:spPr>
          <a:xfrm>
            <a:off x="1710450" y="1909661"/>
            <a:ext cx="5745691" cy="576262"/>
          </a:xfrm>
          <a:prstGeom prst="rect">
            <a:avLst/>
          </a:prstGeom>
          <a:solidFill>
            <a:srgbClr val="FF9300">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hangingPunct="1">
              <a:lnSpc>
                <a:spcPct val="150000"/>
              </a:lnSpc>
              <a:defRPr/>
            </a:pPr>
            <a:endParaRPr lang="en-US" altLang="zh-CN" sz="2400" b="1" dirty="0">
              <a:solidFill>
                <a:prstClr val="white"/>
              </a:solidFill>
            </a:endParaRPr>
          </a:p>
        </p:txBody>
      </p:sp>
      <p:sp>
        <p:nvSpPr>
          <p:cNvPr id="6" name="矩形 5"/>
          <p:cNvSpPr/>
          <p:nvPr/>
        </p:nvSpPr>
        <p:spPr>
          <a:xfrm>
            <a:off x="1710450" y="5068570"/>
            <a:ext cx="5745691" cy="576262"/>
          </a:xfrm>
          <a:prstGeom prst="rect">
            <a:avLst/>
          </a:prstGeom>
          <a:solidFill>
            <a:srgbClr val="FF9300">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hangingPunct="1">
              <a:lnSpc>
                <a:spcPct val="150000"/>
              </a:lnSpc>
              <a:defRPr/>
            </a:pPr>
            <a:endParaRPr lang="en-US" altLang="zh-CN" sz="2400" b="1" dirty="0">
              <a:solidFill>
                <a:prstClr val="white"/>
              </a:solidFill>
            </a:endParaRPr>
          </a:p>
        </p:txBody>
      </p:sp>
      <p:sp>
        <p:nvSpPr>
          <p:cNvPr id="9" name="矩形 8"/>
          <p:cNvSpPr/>
          <p:nvPr/>
        </p:nvSpPr>
        <p:spPr>
          <a:xfrm>
            <a:off x="1710450" y="2718761"/>
            <a:ext cx="5745691" cy="576262"/>
          </a:xfrm>
          <a:prstGeom prst="rect">
            <a:avLst/>
          </a:prstGeom>
          <a:solidFill>
            <a:srgbClr val="FF9300">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hangingPunct="1">
              <a:lnSpc>
                <a:spcPct val="150000"/>
              </a:lnSpc>
              <a:defRPr/>
            </a:pPr>
            <a:endParaRPr lang="en-US" altLang="zh-CN" sz="2400" b="1" dirty="0">
              <a:solidFill>
                <a:prstClr val="white"/>
              </a:solidFill>
            </a:endParaRPr>
          </a:p>
        </p:txBody>
      </p:sp>
      <p:sp>
        <p:nvSpPr>
          <p:cNvPr id="8" name="矩形 7"/>
          <p:cNvSpPr/>
          <p:nvPr/>
        </p:nvSpPr>
        <p:spPr>
          <a:xfrm>
            <a:off x="1710450" y="3515829"/>
            <a:ext cx="5745691" cy="576262"/>
          </a:xfrm>
          <a:prstGeom prst="rect">
            <a:avLst/>
          </a:prstGeom>
          <a:solidFill>
            <a:srgbClr val="FF9300">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hangingPunct="1">
              <a:lnSpc>
                <a:spcPct val="150000"/>
              </a:lnSpc>
              <a:defRPr/>
            </a:pPr>
            <a:endParaRPr lang="en-US" altLang="zh-CN" sz="2400" b="1" dirty="0">
              <a:solidFill>
                <a:prstClr val="white"/>
              </a:solidFill>
            </a:endParaRPr>
          </a:p>
        </p:txBody>
      </p:sp>
      <p:sp>
        <p:nvSpPr>
          <p:cNvPr id="10" name="矩形 9"/>
          <p:cNvSpPr/>
          <p:nvPr/>
        </p:nvSpPr>
        <p:spPr>
          <a:xfrm>
            <a:off x="1710450" y="4292199"/>
            <a:ext cx="5745691" cy="576262"/>
          </a:xfrm>
          <a:prstGeom prst="rect">
            <a:avLst/>
          </a:prstGeom>
          <a:solidFill>
            <a:srgbClr val="FF9300">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hangingPunct="1">
              <a:lnSpc>
                <a:spcPct val="150000"/>
              </a:lnSpc>
              <a:defRPr/>
            </a:pPr>
            <a:endParaRPr lang="en-US" altLang="zh-CN" sz="2400" b="1" dirty="0">
              <a:solidFill>
                <a:prstClr val="white"/>
              </a:solidFill>
            </a:endParaRPr>
          </a:p>
        </p:txBody>
      </p:sp>
    </p:spTree>
    <p:extLst>
      <p:ext uri="{BB962C8B-B14F-4D97-AF65-F5344CB8AC3E}">
        <p14:creationId xmlns:p14="http://schemas.microsoft.com/office/powerpoint/2010/main" val="1934861046"/>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par>
                          <p:cTn id="11" fill="hold">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9"/>
                                        </p:tgtEl>
                                        <p:attrNameLst>
                                          <p:attrName>style.visibility</p:attrName>
                                        </p:attrNameLst>
                                      </p:cBhvr>
                                      <p:to>
                                        <p:strVal val="visible"/>
                                      </p:to>
                                    </p:set>
                                  </p:childTnLst>
                                </p:cTn>
                              </p:par>
                            </p:childTnLst>
                          </p:cTn>
                        </p:par>
                        <p:par>
                          <p:cTn id="14" fill="hold">
                            <p:stCondLst>
                              <p:cond delay="500"/>
                            </p:stCondLst>
                            <p:childTnLst>
                              <p:par>
                                <p:cTn id="15" presetID="1" presetClass="entr" presetSubtype="0"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par>
                          <p:cTn id="17" fill="hold">
                            <p:stCondLst>
                              <p:cond delay="500"/>
                            </p:stCondLst>
                            <p:childTnLst>
                              <p:par>
                                <p:cTn id="18" presetID="1" presetClass="entr" presetSubtype="0"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left)">
                                      <p:cBhvr>
                                        <p:cTn id="2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P spid="3" grpId="0" animBg="1"/>
      <p:bldP spid="6" grpId="0" animBg="1"/>
      <p:bldP spid="9" grpId="0" animBg="1"/>
      <p:bldP spid="8" grpId="0" animBg="1"/>
      <p:bldP spid="10"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对角圆角矩形 52"/>
          <p:cNvSpPr/>
          <p:nvPr/>
        </p:nvSpPr>
        <p:spPr>
          <a:xfrm>
            <a:off x="1468437" y="2287386"/>
            <a:ext cx="7162800" cy="847725"/>
          </a:xfrm>
          <a:prstGeom prst="round2DiagRect">
            <a:avLst>
              <a:gd name="adj1" fmla="val 20943"/>
              <a:gd name="adj2" fmla="val 0"/>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lang="en-US" altLang="zh-CN" sz="2000" dirty="0">
                <a:latin typeface="微软雅黑" panose="020B0503020204020204" pitchFamily="34" charset="-122"/>
                <a:ea typeface="微软雅黑" panose="020B0503020204020204" pitchFamily="34" charset="-122"/>
              </a:rPr>
              <a:t>MIT</a:t>
            </a:r>
            <a:r>
              <a:rPr lang="zh-CN" altLang="en-US" sz="2000" dirty="0">
                <a:latin typeface="微软雅黑" panose="020B0503020204020204" pitchFamily="34" charset="-122"/>
                <a:ea typeface="微软雅黑" panose="020B0503020204020204" pitchFamily="34" charset="-122"/>
              </a:rPr>
              <a:t>林肯实验室开发</a:t>
            </a:r>
            <a:r>
              <a:rPr lang="en-US" altLang="zh-CN" sz="2000" dirty="0">
                <a:latin typeface="微软雅黑" panose="020B0503020204020204" pitchFamily="34" charset="-122"/>
                <a:ea typeface="微软雅黑" panose="020B0503020204020204" pitchFamily="34" charset="-122"/>
              </a:rPr>
              <a:t>SAGE</a:t>
            </a:r>
            <a:r>
              <a:rPr lang="zh-CN" altLang="en-US" sz="2000" dirty="0">
                <a:latin typeface="微软雅黑" panose="020B0503020204020204" pitchFamily="34" charset="-122"/>
                <a:ea typeface="微软雅黑" panose="020B0503020204020204" pitchFamily="34" charset="-122"/>
              </a:rPr>
              <a:t>空中防御系统，通过光笔在屏幕上指点与系统</a:t>
            </a:r>
            <a:r>
              <a:rPr lang="zh-CN" altLang="en-US" sz="2000" dirty="0" smtClean="0">
                <a:latin typeface="微软雅黑" panose="020B0503020204020204" pitchFamily="34" charset="-122"/>
                <a:ea typeface="微软雅黑" panose="020B0503020204020204" pitchFamily="34" charset="-122"/>
              </a:rPr>
              <a:t>交互。</a:t>
            </a:r>
            <a:endParaRPr lang="zh-CN" altLang="en-US" sz="2000" dirty="0">
              <a:latin typeface="微软雅黑" panose="020B0503020204020204" pitchFamily="34" charset="-122"/>
              <a:ea typeface="微软雅黑" panose="020B0503020204020204" pitchFamily="34" charset="-122"/>
            </a:endParaRPr>
          </a:p>
        </p:txBody>
      </p:sp>
      <p:sp>
        <p:nvSpPr>
          <p:cNvPr id="47" name="对角圆角矩形 46"/>
          <p:cNvSpPr/>
          <p:nvPr/>
        </p:nvSpPr>
        <p:spPr>
          <a:xfrm>
            <a:off x="1470025" y="1219201"/>
            <a:ext cx="7164388" cy="466524"/>
          </a:xfrm>
          <a:prstGeom prst="round2DiagRect">
            <a:avLst>
              <a:gd name="adj1" fmla="val 20943"/>
              <a:gd name="adj2" fmla="val 0"/>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lang="en-US" altLang="zh-CN" sz="2000" dirty="0">
                <a:solidFill>
                  <a:schemeClr val="bg1"/>
                </a:solidFill>
                <a:latin typeface="微软雅黑" pitchFamily="34" charset="-122"/>
                <a:ea typeface="微软雅黑" panose="020B0503020204020204" pitchFamily="34" charset="-122"/>
              </a:rPr>
              <a:t>MIT</a:t>
            </a:r>
            <a:r>
              <a:rPr lang="zh-CN" altLang="en-US" sz="2000" dirty="0">
                <a:solidFill>
                  <a:schemeClr val="bg1"/>
                </a:solidFill>
                <a:latin typeface="微软雅黑" pitchFamily="34" charset="-122"/>
                <a:ea typeface="微软雅黑" panose="020B0503020204020204" pitchFamily="34" charset="-122"/>
              </a:rPr>
              <a:t>旋风</a:t>
            </a:r>
            <a:r>
              <a:rPr lang="en-US" altLang="zh-CN" sz="2000" dirty="0">
                <a:solidFill>
                  <a:schemeClr val="bg1"/>
                </a:solidFill>
                <a:latin typeface="微软雅黑" pitchFamily="34" charset="-122"/>
                <a:ea typeface="微软雅黑" panose="020B0503020204020204" pitchFamily="34" charset="-122"/>
              </a:rPr>
              <a:t>I</a:t>
            </a:r>
            <a:r>
              <a:rPr lang="zh-CN" altLang="en-US" sz="2000" dirty="0">
                <a:solidFill>
                  <a:schemeClr val="bg1"/>
                </a:solidFill>
                <a:latin typeface="微软雅黑" pitchFamily="34" charset="-122"/>
                <a:ea typeface="微软雅黑" panose="020B0503020204020204" pitchFamily="34" charset="-122"/>
              </a:rPr>
              <a:t>号（</a:t>
            </a:r>
            <a:r>
              <a:rPr lang="en-US" altLang="zh-CN" sz="2000" dirty="0">
                <a:solidFill>
                  <a:schemeClr val="bg1"/>
                </a:solidFill>
                <a:latin typeface="微软雅黑" pitchFamily="34" charset="-122"/>
                <a:ea typeface="微软雅黑" panose="020B0503020204020204" pitchFamily="34" charset="-122"/>
              </a:rPr>
              <a:t>Whirlwind I)</a:t>
            </a:r>
            <a:r>
              <a:rPr lang="zh-CN" altLang="en-US" sz="2000" dirty="0">
                <a:solidFill>
                  <a:schemeClr val="bg1"/>
                </a:solidFill>
                <a:latin typeface="微软雅黑" pitchFamily="34" charset="-122"/>
                <a:ea typeface="微软雅黑" panose="020B0503020204020204" pitchFamily="34" charset="-122"/>
              </a:rPr>
              <a:t>计算机的图形显示器</a:t>
            </a:r>
            <a:r>
              <a:rPr lang="zh-CN" altLang="en-US" sz="2000" dirty="0" smtClean="0">
                <a:solidFill>
                  <a:schemeClr val="bg1"/>
                </a:solidFill>
                <a:latin typeface="微软雅黑" pitchFamily="34" charset="-122"/>
                <a:ea typeface="微软雅黑" panose="020B0503020204020204" pitchFamily="34" charset="-122"/>
              </a:rPr>
              <a:t>。</a:t>
            </a:r>
            <a:endParaRPr lang="zh-CN" altLang="en-US" sz="2000" b="1" kern="0" dirty="0">
              <a:solidFill>
                <a:schemeClr val="bg1"/>
              </a:solidFill>
              <a:latin typeface="微软雅黑" panose="020B0503020204020204" pitchFamily="34" charset="-122"/>
              <a:ea typeface="微软雅黑" panose="020B0503020204020204" pitchFamily="34" charset="-122"/>
            </a:endParaRPr>
          </a:p>
        </p:txBody>
      </p:sp>
      <p:sp>
        <p:nvSpPr>
          <p:cNvPr id="18" name="矩形 17"/>
          <p:cNvSpPr/>
          <p:nvPr/>
        </p:nvSpPr>
        <p:spPr>
          <a:xfrm>
            <a:off x="652462" y="476779"/>
            <a:ext cx="7618521" cy="584775"/>
          </a:xfrm>
          <a:prstGeom prst="rect">
            <a:avLst/>
          </a:prstGeom>
        </p:spPr>
        <p:txBody>
          <a:bodyPr wrap="square">
            <a:spAutoFit/>
          </a:bodyPr>
          <a:lstStyle/>
          <a:p>
            <a:pPr eaLnBrk="1" fontAlgn="auto" hangingPunct="1">
              <a:spcBef>
                <a:spcPts val="0"/>
              </a:spcBef>
              <a:spcAft>
                <a:spcPts val="0"/>
              </a:spcAft>
              <a:defRPr/>
            </a:pPr>
            <a:r>
              <a:rPr lang="en-US" altLang="zh-CN" sz="3200" b="1" dirty="0" smtClean="0">
                <a:solidFill>
                  <a:schemeClr val="tx1">
                    <a:lumMod val="65000"/>
                    <a:lumOff val="35000"/>
                  </a:schemeClr>
                </a:solidFill>
                <a:latin typeface="微软雅黑" pitchFamily="34" charset="-122"/>
                <a:ea typeface="微软雅黑" pitchFamily="34" charset="-122"/>
              </a:rPr>
              <a:t>1. </a:t>
            </a:r>
            <a:r>
              <a:rPr lang="zh-CN" altLang="en-US" sz="3200" b="1" dirty="0" smtClean="0">
                <a:solidFill>
                  <a:schemeClr val="tx1">
                    <a:lumMod val="65000"/>
                    <a:lumOff val="35000"/>
                  </a:schemeClr>
                </a:solidFill>
                <a:latin typeface="微软雅黑" pitchFamily="34" charset="-122"/>
                <a:ea typeface="微软雅黑" pitchFamily="34" charset="-122"/>
              </a:rPr>
              <a:t>计算机图形学的诞生（</a:t>
            </a:r>
            <a:r>
              <a:rPr lang="en-US" altLang="zh-CN" sz="3200" b="1" dirty="0" smtClean="0">
                <a:solidFill>
                  <a:schemeClr val="tx1">
                    <a:lumMod val="65000"/>
                    <a:lumOff val="35000"/>
                  </a:schemeClr>
                </a:solidFill>
                <a:latin typeface="微软雅黑" pitchFamily="34" charset="-122"/>
                <a:ea typeface="微软雅黑" pitchFamily="34" charset="-122"/>
              </a:rPr>
              <a:t>1950-1960</a:t>
            </a:r>
            <a:r>
              <a:rPr lang="zh-CN" altLang="en-US" sz="3200" b="1" dirty="0" smtClean="0">
                <a:solidFill>
                  <a:schemeClr val="tx1">
                    <a:lumMod val="65000"/>
                    <a:lumOff val="35000"/>
                  </a:schemeClr>
                </a:solidFill>
                <a:latin typeface="微软雅黑" pitchFamily="34" charset="-122"/>
                <a:ea typeface="微软雅黑" pitchFamily="34" charset="-122"/>
              </a:rPr>
              <a:t>年）</a:t>
            </a:r>
            <a:endParaRPr lang="zh-CN" altLang="en-US" sz="3200" b="1" dirty="0">
              <a:solidFill>
                <a:schemeClr val="tx1">
                  <a:lumMod val="65000"/>
                  <a:lumOff val="35000"/>
                </a:schemeClr>
              </a:solidFill>
              <a:latin typeface="微软雅黑" pitchFamily="34" charset="-122"/>
              <a:ea typeface="微软雅黑" pitchFamily="34" charset="-122"/>
            </a:endParaRPr>
          </a:p>
        </p:txBody>
      </p:sp>
      <p:sp>
        <p:nvSpPr>
          <p:cNvPr id="28" name="Rectangle 6"/>
          <p:cNvSpPr>
            <a:spLocks noChangeArrowheads="1"/>
          </p:cNvSpPr>
          <p:nvPr/>
        </p:nvSpPr>
        <p:spPr bwMode="auto">
          <a:xfrm>
            <a:off x="466751" y="1343202"/>
            <a:ext cx="654025" cy="307777"/>
          </a:xfrm>
          <a:prstGeom prst="rect">
            <a:avLst/>
          </a:prstGeom>
          <a:noFill/>
          <a:ln w="9525">
            <a:noFill/>
            <a:miter lim="800000"/>
            <a:headEnd/>
            <a:tailEnd/>
          </a:ln>
        </p:spPr>
        <p:txBody>
          <a:bodyPr wrap="none" lIns="0" tIns="0" rIns="0" bIns="0">
            <a:spAutoFit/>
          </a:bodyPr>
          <a:lstStyle/>
          <a:p>
            <a:r>
              <a:rPr lang="en-US" altLang="zh-CN" sz="2000" b="1" dirty="0" smtClean="0">
                <a:solidFill>
                  <a:srgbClr val="FF9300"/>
                </a:solidFill>
                <a:latin typeface="Tahoma" pitchFamily="34" charset="0"/>
              </a:rPr>
              <a:t>1950</a:t>
            </a:r>
            <a:endParaRPr lang="en-US" altLang="zh-CN" sz="2000" b="1" dirty="0">
              <a:solidFill>
                <a:srgbClr val="FF9300"/>
              </a:solidFill>
              <a:latin typeface="Tahoma" pitchFamily="34" charset="0"/>
              <a:ea typeface="PMingLiU" pitchFamily="18" charset="-120"/>
            </a:endParaRPr>
          </a:p>
        </p:txBody>
      </p:sp>
      <p:grpSp>
        <p:nvGrpSpPr>
          <p:cNvPr id="35" name="Group 10"/>
          <p:cNvGrpSpPr>
            <a:grpSpLocks/>
          </p:cNvGrpSpPr>
          <p:nvPr/>
        </p:nvGrpSpPr>
        <p:grpSpPr bwMode="auto">
          <a:xfrm>
            <a:off x="591079" y="924640"/>
            <a:ext cx="712787" cy="5109448"/>
            <a:chOff x="0" y="-280285"/>
            <a:chExt cx="711886" cy="4146687"/>
          </a:xfrm>
        </p:grpSpPr>
        <p:cxnSp>
          <p:nvCxnSpPr>
            <p:cNvPr id="13332" name="直接连接符 26"/>
            <p:cNvCxnSpPr>
              <a:cxnSpLocks noChangeShapeType="1"/>
            </p:cNvCxnSpPr>
            <p:nvPr/>
          </p:nvCxnSpPr>
          <p:spPr bwMode="auto">
            <a:xfrm rot="5400000">
              <a:off x="-1217019" y="1647034"/>
              <a:ext cx="3856223" cy="1586"/>
            </a:xfrm>
            <a:prstGeom prst="line">
              <a:avLst/>
            </a:prstGeom>
            <a:noFill/>
            <a:ln w="38100">
              <a:solidFill>
                <a:srgbClr val="A6A6A6"/>
              </a:solidFill>
              <a:round/>
              <a:headEnd/>
              <a:tailEnd/>
            </a:ln>
          </p:spPr>
        </p:cxnSp>
        <p:cxnSp>
          <p:nvCxnSpPr>
            <p:cNvPr id="13333" name="直接连接符 27"/>
            <p:cNvCxnSpPr>
              <a:cxnSpLocks noChangeShapeType="1"/>
            </p:cNvCxnSpPr>
            <p:nvPr/>
          </p:nvCxnSpPr>
          <p:spPr bwMode="auto">
            <a:xfrm rot="10800000">
              <a:off x="0" y="3864970"/>
              <a:ext cx="643710" cy="1432"/>
            </a:xfrm>
            <a:prstGeom prst="line">
              <a:avLst/>
            </a:prstGeom>
            <a:noFill/>
            <a:ln w="38100">
              <a:solidFill>
                <a:srgbClr val="A6A6A6"/>
              </a:solidFill>
              <a:round/>
              <a:headEnd/>
              <a:tailEnd/>
            </a:ln>
          </p:spPr>
        </p:cxnSp>
        <p:cxnSp>
          <p:nvCxnSpPr>
            <p:cNvPr id="13334" name="直接连接符 60"/>
            <p:cNvCxnSpPr>
              <a:cxnSpLocks noChangeShapeType="1"/>
            </p:cNvCxnSpPr>
            <p:nvPr/>
          </p:nvCxnSpPr>
          <p:spPr bwMode="auto">
            <a:xfrm rot="10800000">
              <a:off x="0" y="0"/>
              <a:ext cx="643710" cy="1432"/>
            </a:xfrm>
            <a:prstGeom prst="line">
              <a:avLst/>
            </a:prstGeom>
            <a:noFill/>
            <a:ln w="38100">
              <a:solidFill>
                <a:srgbClr val="A6A6A6"/>
              </a:solidFill>
              <a:round/>
              <a:headEnd/>
              <a:tailEnd/>
            </a:ln>
          </p:spPr>
        </p:cxnSp>
      </p:grpSp>
      <p:sp>
        <p:nvSpPr>
          <p:cNvPr id="39" name="椭圆 63"/>
          <p:cNvSpPr>
            <a:spLocks noChangeArrowheads="1"/>
          </p:cNvSpPr>
          <p:nvPr/>
        </p:nvSpPr>
        <p:spPr bwMode="auto">
          <a:xfrm rot="5400000">
            <a:off x="1194594" y="1199357"/>
            <a:ext cx="180975" cy="179387"/>
          </a:xfrm>
          <a:prstGeom prst="ellipse">
            <a:avLst/>
          </a:prstGeom>
          <a:solidFill>
            <a:schemeClr val="accent2"/>
          </a:solidFill>
          <a:ln w="9525">
            <a:noFill/>
            <a:round/>
            <a:headEnd/>
            <a:tailEnd/>
          </a:ln>
        </p:spPr>
        <p:txBody>
          <a:bodyPr anchor="ctr"/>
          <a:lstStyle/>
          <a:p>
            <a:pPr algn="ctr" eaLnBrk="1" hangingPunct="1"/>
            <a:endParaRPr lang="zh-CN" altLang="en-US">
              <a:solidFill>
                <a:srgbClr val="FFFFFF"/>
              </a:solidFill>
            </a:endParaRPr>
          </a:p>
        </p:txBody>
      </p:sp>
      <p:sp>
        <p:nvSpPr>
          <p:cNvPr id="40" name="椭圆 65"/>
          <p:cNvSpPr>
            <a:spLocks noChangeArrowheads="1"/>
          </p:cNvSpPr>
          <p:nvPr/>
        </p:nvSpPr>
        <p:spPr bwMode="auto">
          <a:xfrm rot="5400000">
            <a:off x="1195388" y="3300413"/>
            <a:ext cx="179387" cy="179387"/>
          </a:xfrm>
          <a:prstGeom prst="ellipse">
            <a:avLst/>
          </a:prstGeom>
          <a:solidFill>
            <a:schemeClr val="accent2"/>
          </a:solidFill>
          <a:ln w="9525">
            <a:noFill/>
            <a:round/>
            <a:headEnd/>
            <a:tailEnd/>
          </a:ln>
        </p:spPr>
        <p:txBody>
          <a:bodyPr anchor="ctr"/>
          <a:lstStyle/>
          <a:p>
            <a:pPr algn="ctr" eaLnBrk="1" hangingPunct="1"/>
            <a:endParaRPr lang="zh-CN" altLang="en-US">
              <a:solidFill>
                <a:srgbClr val="FFFFFF"/>
              </a:solidFill>
            </a:endParaRPr>
          </a:p>
        </p:txBody>
      </p:sp>
      <p:sp>
        <p:nvSpPr>
          <p:cNvPr id="41" name="椭圆 30"/>
          <p:cNvSpPr>
            <a:spLocks noChangeArrowheads="1"/>
          </p:cNvSpPr>
          <p:nvPr/>
        </p:nvSpPr>
        <p:spPr bwMode="auto">
          <a:xfrm rot="5400000">
            <a:off x="1195388" y="2352675"/>
            <a:ext cx="179388" cy="179387"/>
          </a:xfrm>
          <a:prstGeom prst="ellipse">
            <a:avLst/>
          </a:prstGeom>
          <a:solidFill>
            <a:schemeClr val="accent2"/>
          </a:solidFill>
          <a:ln w="9525">
            <a:noFill/>
            <a:round/>
            <a:headEnd/>
            <a:tailEnd/>
          </a:ln>
        </p:spPr>
        <p:txBody>
          <a:bodyPr anchor="ctr"/>
          <a:lstStyle/>
          <a:p>
            <a:pPr algn="ctr" eaLnBrk="1" hangingPunct="1"/>
            <a:endParaRPr lang="zh-CN" altLang="en-US">
              <a:solidFill>
                <a:srgbClr val="FFFFFF"/>
              </a:solidFill>
            </a:endParaRPr>
          </a:p>
        </p:txBody>
      </p:sp>
      <p:sp>
        <p:nvSpPr>
          <p:cNvPr id="42" name="椭圆 35"/>
          <p:cNvSpPr>
            <a:spLocks noChangeArrowheads="1"/>
          </p:cNvSpPr>
          <p:nvPr/>
        </p:nvSpPr>
        <p:spPr bwMode="auto">
          <a:xfrm rot="5400000">
            <a:off x="1195388" y="1190625"/>
            <a:ext cx="179388" cy="179387"/>
          </a:xfrm>
          <a:prstGeom prst="ellipse">
            <a:avLst/>
          </a:prstGeom>
          <a:solidFill>
            <a:schemeClr val="accent2"/>
          </a:solidFill>
          <a:ln w="9525">
            <a:noFill/>
            <a:round/>
            <a:headEnd/>
            <a:tailEnd/>
          </a:ln>
        </p:spPr>
        <p:txBody>
          <a:bodyPr anchor="ctr"/>
          <a:lstStyle/>
          <a:p>
            <a:pPr algn="ctr" eaLnBrk="1" hangingPunct="1"/>
            <a:endParaRPr lang="zh-CN" altLang="en-US">
              <a:solidFill>
                <a:srgbClr val="FFFFFF"/>
              </a:solidFill>
            </a:endParaRPr>
          </a:p>
        </p:txBody>
      </p:sp>
      <p:sp>
        <p:nvSpPr>
          <p:cNvPr id="23" name="对角圆角矩形 22"/>
          <p:cNvSpPr/>
          <p:nvPr/>
        </p:nvSpPr>
        <p:spPr>
          <a:xfrm>
            <a:off x="1470025" y="1778995"/>
            <a:ext cx="7178674" cy="466524"/>
          </a:xfrm>
          <a:prstGeom prst="round2DiagRect">
            <a:avLst>
              <a:gd name="adj1" fmla="val 20943"/>
              <a:gd name="adj2" fmla="val 0"/>
            </a:avLst>
          </a:prstGeom>
          <a:solidFill>
            <a:srgbClr val="99CC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美国</a:t>
            </a:r>
            <a:r>
              <a:rPr lang="en-US" altLang="zh-CN" sz="2000" dirty="0" smtClean="0">
                <a:solidFill>
                  <a:schemeClr val="tx1">
                    <a:lumMod val="65000"/>
                    <a:lumOff val="35000"/>
                  </a:schemeClr>
                </a:solidFill>
                <a:latin typeface="微软雅黑" panose="020B0503020204020204" pitchFamily="34" charset="-122"/>
                <a:ea typeface="微软雅黑" panose="020B0503020204020204" pitchFamily="34" charset="-122"/>
              </a:rPr>
              <a:t>CALCOMP</a:t>
            </a: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发明滚筒绘图仪，</a:t>
            </a:r>
            <a:r>
              <a:rPr lang="en-US" altLang="zh-CN" sz="2000" dirty="0" smtClean="0">
                <a:solidFill>
                  <a:schemeClr val="tx1">
                    <a:lumMod val="65000"/>
                    <a:lumOff val="35000"/>
                  </a:schemeClr>
                </a:solidFill>
                <a:latin typeface="微软雅黑" panose="020B0503020204020204" pitchFamily="34" charset="-122"/>
                <a:ea typeface="微软雅黑" panose="020B0503020204020204" pitchFamily="34" charset="-122"/>
              </a:rPr>
              <a:t>GERBER</a:t>
            </a: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发明平板绘图仪。</a:t>
            </a: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4" name="Rectangle 6"/>
          <p:cNvSpPr>
            <a:spLocks noChangeArrowheads="1"/>
          </p:cNvSpPr>
          <p:nvPr/>
        </p:nvSpPr>
        <p:spPr bwMode="auto">
          <a:xfrm>
            <a:off x="460400" y="1902929"/>
            <a:ext cx="654025" cy="307777"/>
          </a:xfrm>
          <a:prstGeom prst="rect">
            <a:avLst/>
          </a:prstGeom>
          <a:noFill/>
          <a:ln w="9525">
            <a:noFill/>
            <a:miter lim="800000"/>
            <a:headEnd/>
            <a:tailEnd/>
          </a:ln>
        </p:spPr>
        <p:txBody>
          <a:bodyPr wrap="none" lIns="0" tIns="0" rIns="0" bIns="0">
            <a:spAutoFit/>
          </a:bodyPr>
          <a:lstStyle/>
          <a:p>
            <a:r>
              <a:rPr lang="en-US" altLang="zh-CN" sz="2000" b="1" dirty="0" smtClean="0">
                <a:solidFill>
                  <a:srgbClr val="FF9300"/>
                </a:solidFill>
                <a:latin typeface="Tahoma" pitchFamily="34" charset="0"/>
              </a:rPr>
              <a:t>1958</a:t>
            </a:r>
            <a:endParaRPr lang="en-US" altLang="zh-CN" sz="2000" b="1" dirty="0">
              <a:solidFill>
                <a:srgbClr val="FF9300"/>
              </a:solidFill>
              <a:latin typeface="Tahoma" pitchFamily="34" charset="0"/>
              <a:ea typeface="PMingLiU" pitchFamily="18" charset="-120"/>
            </a:endParaRPr>
          </a:p>
        </p:txBody>
      </p:sp>
      <p:sp>
        <p:nvSpPr>
          <p:cNvPr id="25" name="Rectangle 10"/>
          <p:cNvSpPr>
            <a:spLocks noChangeArrowheads="1"/>
          </p:cNvSpPr>
          <p:nvPr/>
        </p:nvSpPr>
        <p:spPr bwMode="auto">
          <a:xfrm>
            <a:off x="453232" y="2390632"/>
            <a:ext cx="621965" cy="369332"/>
          </a:xfrm>
          <a:prstGeom prst="rect">
            <a:avLst/>
          </a:prstGeom>
          <a:noFill/>
          <a:ln w="9525">
            <a:noFill/>
            <a:miter lim="800000"/>
            <a:headEnd/>
            <a:tailEnd/>
          </a:ln>
        </p:spPr>
        <p:txBody>
          <a:bodyPr wrap="none" lIns="0" tIns="0" rIns="0" bIns="0">
            <a:spAutoFit/>
          </a:bodyPr>
          <a:lstStyle/>
          <a:p>
            <a:r>
              <a:rPr lang="en-US" altLang="zh-CN" sz="2400" b="1" dirty="0" smtClean="0">
                <a:solidFill>
                  <a:srgbClr val="FF9300"/>
                </a:solidFill>
                <a:ea typeface="PMingLiU" pitchFamily="18" charset="-120"/>
              </a:rPr>
              <a:t>1959</a:t>
            </a:r>
            <a:endParaRPr lang="en-US" altLang="zh-CN" sz="2400" b="1" dirty="0">
              <a:solidFill>
                <a:srgbClr val="FF9300"/>
              </a:solidFill>
              <a:ea typeface="PMingLiU" pitchFamily="18" charset="-120"/>
            </a:endParaRPr>
          </a:p>
        </p:txBody>
      </p:sp>
      <p:sp>
        <p:nvSpPr>
          <p:cNvPr id="26" name="椭圆 30"/>
          <p:cNvSpPr>
            <a:spLocks noChangeArrowheads="1"/>
          </p:cNvSpPr>
          <p:nvPr/>
        </p:nvSpPr>
        <p:spPr bwMode="auto">
          <a:xfrm rot="5400000">
            <a:off x="1201737" y="1864828"/>
            <a:ext cx="179388" cy="179387"/>
          </a:xfrm>
          <a:prstGeom prst="ellipse">
            <a:avLst/>
          </a:prstGeom>
          <a:solidFill>
            <a:schemeClr val="accent2"/>
          </a:solidFill>
          <a:ln w="9525">
            <a:noFill/>
            <a:round/>
            <a:headEnd/>
            <a:tailEnd/>
          </a:ln>
        </p:spPr>
        <p:txBody>
          <a:bodyPr anchor="ctr"/>
          <a:lstStyle/>
          <a:p>
            <a:pPr algn="ctr" eaLnBrk="1" hangingPunct="1"/>
            <a:endParaRPr lang="zh-CN" altLang="en-US">
              <a:solidFill>
                <a:srgbClr val="FFFFFF"/>
              </a:solidFill>
            </a:endParaRPr>
          </a:p>
        </p:txBody>
      </p:sp>
      <p:pic>
        <p:nvPicPr>
          <p:cNvPr id="27" name="Picture 4" descr="WHIRLWIN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070" y="3242528"/>
            <a:ext cx="4112446" cy="3057525"/>
          </a:xfrm>
          <a:prstGeom prst="rect">
            <a:avLst/>
          </a:prstGeom>
          <a:noFill/>
          <a:extLst>
            <a:ext uri="{909E8E84-426E-40DD-AFC4-6F175D3DCCD1}">
              <a14:hiddenFill xmlns:a14="http://schemas.microsoft.com/office/drawing/2010/main">
                <a:solidFill>
                  <a:srgbClr val="FFFFFF"/>
                </a:solidFill>
              </a14:hiddenFill>
            </a:ext>
          </a:extLst>
        </p:spPr>
      </p:pic>
      <p:sp>
        <p:nvSpPr>
          <p:cNvPr id="29" name="Text Box 5"/>
          <p:cNvSpPr txBox="1">
            <a:spLocks noChangeArrowheads="1"/>
          </p:cNvSpPr>
          <p:nvPr/>
        </p:nvSpPr>
        <p:spPr bwMode="auto">
          <a:xfrm>
            <a:off x="75230" y="5480288"/>
            <a:ext cx="2611790" cy="1015663"/>
          </a:xfrm>
          <a:prstGeom prst="rect">
            <a:avLst/>
          </a:prstGeom>
          <a:solidFill>
            <a:srgbClr val="CCCCCC"/>
          </a:solidFill>
          <a:ln>
            <a:noFill/>
          </a:ln>
          <a:effectLst/>
        </p:spPr>
        <p:txBody>
          <a:bodyPr wrap="square">
            <a:spAutoFit/>
          </a:bodyPr>
          <a:lstStyle/>
          <a:p>
            <a:pPr eaLnBrk="0" hangingPunct="0"/>
            <a:r>
              <a:rPr lang="en-IE" altLang="zh-CN" sz="2000" b="1" dirty="0">
                <a:effectLst>
                  <a:outerShdw blurRad="38100" dist="38100" dir="2700000" algn="tl">
                    <a:srgbClr val="C0C0C0"/>
                  </a:outerShdw>
                </a:effectLst>
                <a:latin typeface="Times New Roman" panose="02020603050405020304" pitchFamily="18" charset="0"/>
              </a:rPr>
              <a:t>Whirlwind: early graphics using </a:t>
            </a:r>
            <a:r>
              <a:rPr lang="en-IE" altLang="zh-CN" sz="2000" b="1" dirty="0" err="1">
                <a:effectLst>
                  <a:outerShdw blurRad="38100" dist="38100" dir="2700000" algn="tl">
                    <a:srgbClr val="C0C0C0"/>
                  </a:outerShdw>
                </a:effectLst>
                <a:latin typeface="Times New Roman" panose="02020603050405020304" pitchFamily="18" charset="0"/>
              </a:rPr>
              <a:t>VectorScope</a:t>
            </a:r>
            <a:r>
              <a:rPr lang="en-IE" altLang="zh-CN" sz="2000" b="1" dirty="0">
                <a:effectLst>
                  <a:outerShdw blurRad="38100" dist="38100" dir="2700000" algn="tl">
                    <a:srgbClr val="C0C0C0"/>
                  </a:outerShdw>
                </a:effectLst>
                <a:latin typeface="Times New Roman" panose="02020603050405020304" pitchFamily="18" charset="0"/>
              </a:rPr>
              <a:t> (1951)</a:t>
            </a:r>
          </a:p>
        </p:txBody>
      </p:sp>
      <p:pic>
        <p:nvPicPr>
          <p:cNvPr id="20" name="Picture 7" descr="DAC"/>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22323" y="3242528"/>
            <a:ext cx="3748661" cy="3057525"/>
          </a:xfrm>
          <a:prstGeom prst="rect">
            <a:avLst/>
          </a:prstGeom>
          <a:noFill/>
          <a:extLst>
            <a:ext uri="{909E8E84-426E-40DD-AFC4-6F175D3DCCD1}">
              <a14:hiddenFill xmlns:a14="http://schemas.microsoft.com/office/drawing/2010/main">
                <a:solidFill>
                  <a:srgbClr val="FFFFFF"/>
                </a:solidFill>
              </a14:hiddenFill>
            </a:ext>
          </a:extLst>
        </p:spPr>
      </p:pic>
      <p:sp>
        <p:nvSpPr>
          <p:cNvPr id="21" name="Text Box 9"/>
          <p:cNvSpPr txBox="1">
            <a:spLocks noChangeArrowheads="1"/>
          </p:cNvSpPr>
          <p:nvPr/>
        </p:nvSpPr>
        <p:spPr bwMode="auto">
          <a:xfrm>
            <a:off x="5687131" y="5988119"/>
            <a:ext cx="3041650" cy="366713"/>
          </a:xfrm>
          <a:prstGeom prst="rect">
            <a:avLst/>
          </a:prstGeom>
          <a:solidFill>
            <a:srgbClr val="CCCCCC"/>
          </a:solidFill>
          <a:ln>
            <a:noFill/>
          </a:ln>
          <a:effectLst/>
        </p:spPr>
        <p:txBody>
          <a:bodyPr wrap="none">
            <a:spAutoFit/>
          </a:bodyPr>
          <a:lstStyle/>
          <a:p>
            <a:pPr algn="ctr" eaLnBrk="0" hangingPunct="0"/>
            <a:r>
              <a:rPr lang="en-IE" altLang="zh-CN" b="1" dirty="0">
                <a:effectLst>
                  <a:outerShdw blurRad="38100" dist="38100" dir="2700000" algn="tl">
                    <a:srgbClr val="C0C0C0"/>
                  </a:outerShdw>
                </a:effectLst>
                <a:latin typeface="Times New Roman" panose="02020603050405020304" pitchFamily="18" charset="0"/>
              </a:rPr>
              <a:t>first CAD system (IBM 1959)</a:t>
            </a:r>
          </a:p>
        </p:txBody>
      </p:sp>
    </p:spTree>
    <p:extLst>
      <p:ext uri="{BB962C8B-B14F-4D97-AF65-F5344CB8AC3E}">
        <p14:creationId xmlns:p14="http://schemas.microsoft.com/office/powerpoint/2010/main" val="242801995"/>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500"/>
                            </p:stCondLst>
                            <p:childTnLst>
                              <p:par>
                                <p:cTn id="5" presetID="12" presetClass="entr" presetSubtype="8"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slide(fromLeft)">
                                      <p:cBhvr>
                                        <p:cTn id="7" dur="400"/>
                                        <p:tgtEl>
                                          <p:spTgt spid="35"/>
                                        </p:tgtEl>
                                      </p:cBhvr>
                                    </p:animEffect>
                                  </p:childTnLst>
                                </p:cTn>
                              </p:par>
                            </p:childTnLst>
                          </p:cTn>
                        </p:par>
                        <p:par>
                          <p:cTn id="8" fill="hold" nodeType="afterGroup">
                            <p:stCondLst>
                              <p:cond delay="900"/>
                            </p:stCondLst>
                            <p:childTnLst>
                              <p:par>
                                <p:cTn id="9" presetID="10" presetClass="entr" presetSubtype="0"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fade">
                                      <p:cBhvr>
                                        <p:cTn id="11" dur="100"/>
                                        <p:tgtEl>
                                          <p:spTgt spid="42"/>
                                        </p:tgtEl>
                                      </p:cBhvr>
                                    </p:animEffect>
                                  </p:childTnLst>
                                </p:cTn>
                              </p:par>
                            </p:childTnLst>
                          </p:cTn>
                        </p:par>
                        <p:par>
                          <p:cTn id="12" fill="hold" nodeType="afterGroup">
                            <p:stCondLst>
                              <p:cond delay="1000"/>
                            </p:stCondLst>
                            <p:childTnLst>
                              <p:par>
                                <p:cTn id="13" presetID="42" presetClass="path" presetSubtype="0" accel="50000" decel="50000" fill="hold" grpId="1" nodeType="afterEffect">
                                  <p:stCondLst>
                                    <p:cond delay="0"/>
                                  </p:stCondLst>
                                  <p:childTnLst>
                                    <p:animMotion origin="layout" path="M -1.38889E-6 -4.07407E-6 L -1.11111E-6 1.48148E-6 " pathEditMode="relative" rAng="0" ptsTypes="AA">
                                      <p:cBhvr>
                                        <p:cTn id="14" dur="300" fill="hold"/>
                                        <p:tgtEl>
                                          <p:spTgt spid="42"/>
                                        </p:tgtEl>
                                        <p:attrNameLst>
                                          <p:attrName>ppt_x,ppt_y</p:attrName>
                                        </p:attrNameLst>
                                      </p:cBhvr>
                                      <p:rCtr x="1" y="22"/>
                                    </p:animMotion>
                                  </p:childTnLst>
                                </p:cTn>
                              </p:par>
                            </p:childTnLst>
                          </p:cTn>
                        </p:par>
                        <p:par>
                          <p:cTn id="15" fill="hold" nodeType="afterGroup">
                            <p:stCondLst>
                              <p:cond delay="1300"/>
                            </p:stCondLst>
                            <p:childTnLst>
                              <p:par>
                                <p:cTn id="16" presetID="10" presetClass="entr" presetSubtype="0" fill="hold" grpId="1" nodeType="afterEffect">
                                  <p:stCondLst>
                                    <p:cond delay="0"/>
                                  </p:stCondLst>
                                  <p:childTnLst>
                                    <p:set>
                                      <p:cBhvr>
                                        <p:cTn id="17" dur="1" fill="hold">
                                          <p:stCondLst>
                                            <p:cond delay="0"/>
                                          </p:stCondLst>
                                        </p:cTn>
                                        <p:tgtEl>
                                          <p:spTgt spid="39"/>
                                        </p:tgtEl>
                                        <p:attrNameLst>
                                          <p:attrName>style.visibility</p:attrName>
                                        </p:attrNameLst>
                                      </p:cBhvr>
                                      <p:to>
                                        <p:strVal val="visible"/>
                                      </p:to>
                                    </p:set>
                                    <p:animEffect transition="in" filter="fade">
                                      <p:cBhvr>
                                        <p:cTn id="18" dur="100"/>
                                        <p:tgtEl>
                                          <p:spTgt spid="39"/>
                                        </p:tgtEl>
                                      </p:cBhvr>
                                    </p:animEffect>
                                  </p:childTnLst>
                                </p:cTn>
                              </p:par>
                            </p:childTnLst>
                          </p:cTn>
                        </p:par>
                        <p:par>
                          <p:cTn id="19" fill="hold" nodeType="afterGroup">
                            <p:stCondLst>
                              <p:cond delay="1400"/>
                            </p:stCondLst>
                            <p:childTnLst>
                              <p:par>
                                <p:cTn id="20" presetID="12" presetClass="entr" presetSubtype="2" fill="hold" grpId="0" nodeType="after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slide(fromRight)">
                                      <p:cBhvr>
                                        <p:cTn id="22" dur="500"/>
                                        <p:tgtEl>
                                          <p:spTgt spid="28"/>
                                        </p:tgtEl>
                                      </p:cBhvr>
                                    </p:animEffect>
                                  </p:childTnLst>
                                </p:cTn>
                              </p:par>
                              <p:par>
                                <p:cTn id="23" presetID="12" presetClass="entr" presetSubtype="1" fill="hold" nodeType="withEffect">
                                  <p:stCondLst>
                                    <p:cond delay="0"/>
                                  </p:stCondLst>
                                  <p:childTnLst>
                                    <p:set>
                                      <p:cBhvr>
                                        <p:cTn id="24" dur="1" fill="hold">
                                          <p:stCondLst>
                                            <p:cond delay="0"/>
                                          </p:stCondLst>
                                        </p:cTn>
                                        <p:tgtEl>
                                          <p:spTgt spid="47"/>
                                        </p:tgtEl>
                                        <p:attrNameLst>
                                          <p:attrName>style.visibility</p:attrName>
                                        </p:attrNameLst>
                                      </p:cBhvr>
                                      <p:to>
                                        <p:strVal val="visible"/>
                                      </p:to>
                                    </p:set>
                                    <p:anim calcmode="lin" valueType="num">
                                      <p:cBhvr additive="base">
                                        <p:cTn id="25" dur="500"/>
                                        <p:tgtEl>
                                          <p:spTgt spid="47"/>
                                        </p:tgtEl>
                                        <p:attrNameLst>
                                          <p:attrName>ppt_y</p:attrName>
                                        </p:attrNameLst>
                                      </p:cBhvr>
                                      <p:tavLst>
                                        <p:tav tm="0">
                                          <p:val>
                                            <p:strVal val="#ppt_y-#ppt_h*1.125000"/>
                                          </p:val>
                                        </p:tav>
                                        <p:tav tm="100000">
                                          <p:val>
                                            <p:strVal val="#ppt_y"/>
                                          </p:val>
                                        </p:tav>
                                      </p:tavLst>
                                    </p:anim>
                                    <p:animEffect transition="in" filter="wipe(down)">
                                      <p:cBhvr>
                                        <p:cTn id="26" dur="500"/>
                                        <p:tgtEl>
                                          <p:spTgt spid="47"/>
                                        </p:tgtEl>
                                      </p:cBhvr>
                                    </p:animEffect>
                                  </p:childTnLst>
                                </p:cTn>
                              </p:par>
                            </p:childTnLst>
                          </p:cTn>
                        </p:par>
                        <p:par>
                          <p:cTn id="27" fill="hold" nodeType="afterGroup">
                            <p:stCondLst>
                              <p:cond delay="1900"/>
                            </p:stCondLst>
                            <p:childTnLst>
                              <p:par>
                                <p:cTn id="28" presetID="12" presetClass="entr" presetSubtype="8" fill="hold" nodeType="afterEffect">
                                  <p:stCondLst>
                                    <p:cond delay="0"/>
                                  </p:stCondLst>
                                  <p:childTnLst>
                                    <p:set>
                                      <p:cBhvr>
                                        <p:cTn id="29" dur="1" fill="hold">
                                          <p:stCondLst>
                                            <p:cond delay="0"/>
                                          </p:stCondLst>
                                        </p:cTn>
                                        <p:tgtEl>
                                          <p:spTgt spid="47">
                                            <p:txEl>
                                              <p:pRg st="0" end="0"/>
                                            </p:txEl>
                                          </p:spTgt>
                                        </p:tgtEl>
                                        <p:attrNameLst>
                                          <p:attrName>style.visibility</p:attrName>
                                        </p:attrNameLst>
                                      </p:cBhvr>
                                      <p:to>
                                        <p:strVal val="visible"/>
                                      </p:to>
                                    </p:set>
                                    <p:anim calcmode="lin" valueType="num">
                                      <p:cBhvr additive="base">
                                        <p:cTn id="30" dur="500"/>
                                        <p:tgtEl>
                                          <p:spTgt spid="47">
                                            <p:txEl>
                                              <p:pRg st="0" end="0"/>
                                            </p:txEl>
                                          </p:spTgt>
                                        </p:tgtEl>
                                        <p:attrNameLst>
                                          <p:attrName>ppt_x</p:attrName>
                                        </p:attrNameLst>
                                      </p:cBhvr>
                                      <p:tavLst>
                                        <p:tav tm="0">
                                          <p:val>
                                            <p:strVal val="#ppt_x-#ppt_w*1.125000"/>
                                          </p:val>
                                        </p:tav>
                                        <p:tav tm="100000">
                                          <p:val>
                                            <p:strVal val="#ppt_x"/>
                                          </p:val>
                                        </p:tav>
                                      </p:tavLst>
                                    </p:anim>
                                    <p:animEffect transition="in" filter="wipe(right)">
                                      <p:cBhvr>
                                        <p:cTn id="31" dur="500"/>
                                        <p:tgtEl>
                                          <p:spTgt spid="47">
                                            <p:txEl>
                                              <p:pRg st="0" end="0"/>
                                            </p:txEl>
                                          </p:spTgt>
                                        </p:tgtEl>
                                      </p:cBhvr>
                                    </p:animEffect>
                                  </p:childTnLst>
                                </p:cTn>
                              </p:par>
                            </p:childTnLst>
                          </p:cTn>
                        </p:par>
                        <p:par>
                          <p:cTn id="32" fill="hold">
                            <p:stCondLst>
                              <p:cond delay="2400"/>
                            </p:stCondLst>
                            <p:childTnLst>
                              <p:par>
                                <p:cTn id="33" presetID="42" presetClass="path" presetSubtype="0" accel="50000" decel="50000" fill="hold" grpId="0" nodeType="afterEffect">
                                  <p:stCondLst>
                                    <p:cond delay="0"/>
                                  </p:stCondLst>
                                  <p:childTnLst>
                                    <p:animMotion origin="layout" path="M -1.11111E-6 4.81481E-6 L 0.00052 0.09699 " pathEditMode="relative" rAng="0" ptsTypes="AA">
                                      <p:cBhvr>
                                        <p:cTn id="34" dur="500" fill="hold"/>
                                        <p:tgtEl>
                                          <p:spTgt spid="39"/>
                                        </p:tgtEl>
                                        <p:attrNameLst>
                                          <p:attrName>ppt_x,ppt_y</p:attrName>
                                        </p:attrNameLst>
                                      </p:cBhvr>
                                      <p:rCtr x="-69" y="4977"/>
                                    </p:animMotion>
                                  </p:childTnLst>
                                </p:cTn>
                              </p:par>
                            </p:childTnLst>
                          </p:cTn>
                        </p:par>
                        <p:par>
                          <p:cTn id="35" fill="hold" nodeType="afterGroup">
                            <p:stCondLst>
                              <p:cond delay="2900"/>
                            </p:stCondLst>
                            <p:childTnLst>
                              <p:par>
                                <p:cTn id="36" presetID="10" presetClass="entr" presetSubtype="0" fill="hold" grpId="0" nodeType="after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100"/>
                                        <p:tgtEl>
                                          <p:spTgt spid="41"/>
                                        </p:tgtEl>
                                      </p:cBhvr>
                                    </p:animEffect>
                                  </p:childTnLst>
                                </p:cTn>
                              </p:par>
                            </p:childTnLst>
                          </p:cTn>
                        </p:par>
                        <p:par>
                          <p:cTn id="39" fill="hold" nodeType="afterGroup">
                            <p:stCondLst>
                              <p:cond delay="3000"/>
                            </p:stCondLst>
                            <p:childTnLst>
                              <p:par>
                                <p:cTn id="40" presetID="42" presetClass="path" presetSubtype="0" accel="50000" decel="50000" fill="hold" grpId="1" nodeType="afterEffect">
                                  <p:stCondLst>
                                    <p:cond delay="0"/>
                                  </p:stCondLst>
                                  <p:childTnLst>
                                    <p:animMotion origin="layout" path="M -1.38889E-6 1.48148E-6 L -3.05556E-6 0.14005 " pathEditMode="relative" rAng="0" ptsTypes="AA">
                                      <p:cBhvr>
                                        <p:cTn id="41" dur="500" fill="hold"/>
                                        <p:tgtEl>
                                          <p:spTgt spid="41"/>
                                        </p:tgtEl>
                                        <p:attrNameLst>
                                          <p:attrName>ppt_x,ppt_y</p:attrName>
                                        </p:attrNameLst>
                                      </p:cBhvr>
                                      <p:rCtr x="1" y="68"/>
                                    </p:animMotion>
                                  </p:childTnLst>
                                </p:cTn>
                              </p:par>
                            </p:childTnLst>
                          </p:cTn>
                        </p:par>
                        <p:par>
                          <p:cTn id="42" fill="hold" nodeType="afterGroup">
                            <p:stCondLst>
                              <p:cond delay="3500"/>
                            </p:stCondLst>
                            <p:childTnLst>
                              <p:par>
                                <p:cTn id="43" presetID="10" presetClass="entr" presetSubtype="0" fill="hold" grpId="0" nodeType="afterEffect">
                                  <p:stCondLst>
                                    <p:cond delay="0"/>
                                  </p:stCondLst>
                                  <p:childTnLst>
                                    <p:set>
                                      <p:cBhvr>
                                        <p:cTn id="44" dur="1" fill="hold">
                                          <p:stCondLst>
                                            <p:cond delay="0"/>
                                          </p:stCondLst>
                                        </p:cTn>
                                        <p:tgtEl>
                                          <p:spTgt spid="40"/>
                                        </p:tgtEl>
                                        <p:attrNameLst>
                                          <p:attrName>style.visibility</p:attrName>
                                        </p:attrNameLst>
                                      </p:cBhvr>
                                      <p:to>
                                        <p:strVal val="visible"/>
                                      </p:to>
                                    </p:set>
                                    <p:animEffect transition="in" filter="fade">
                                      <p:cBhvr>
                                        <p:cTn id="45" dur="100"/>
                                        <p:tgtEl>
                                          <p:spTgt spid="40"/>
                                        </p:tgtEl>
                                      </p:cBhvr>
                                    </p:animEffect>
                                  </p:childTnLst>
                                </p:cTn>
                              </p:par>
                              <p:par>
                                <p:cTn id="46" presetID="12" presetClass="entr" presetSubtype="1" fill="hold" nodeType="withEffect">
                                  <p:stCondLst>
                                    <p:cond delay="0"/>
                                  </p:stCondLst>
                                  <p:childTnLst>
                                    <p:set>
                                      <p:cBhvr>
                                        <p:cTn id="47" dur="1" fill="hold">
                                          <p:stCondLst>
                                            <p:cond delay="0"/>
                                          </p:stCondLst>
                                        </p:cTn>
                                        <p:tgtEl>
                                          <p:spTgt spid="23"/>
                                        </p:tgtEl>
                                        <p:attrNameLst>
                                          <p:attrName>style.visibility</p:attrName>
                                        </p:attrNameLst>
                                      </p:cBhvr>
                                      <p:to>
                                        <p:strVal val="visible"/>
                                      </p:to>
                                    </p:set>
                                    <p:anim calcmode="lin" valueType="num">
                                      <p:cBhvr additive="base">
                                        <p:cTn id="48" dur="500"/>
                                        <p:tgtEl>
                                          <p:spTgt spid="23"/>
                                        </p:tgtEl>
                                        <p:attrNameLst>
                                          <p:attrName>ppt_y</p:attrName>
                                        </p:attrNameLst>
                                      </p:cBhvr>
                                      <p:tavLst>
                                        <p:tav tm="0">
                                          <p:val>
                                            <p:strVal val="#ppt_y-#ppt_h*1.125000"/>
                                          </p:val>
                                        </p:tav>
                                        <p:tav tm="100000">
                                          <p:val>
                                            <p:strVal val="#ppt_y"/>
                                          </p:val>
                                        </p:tav>
                                      </p:tavLst>
                                    </p:anim>
                                    <p:animEffect transition="in" filter="wipe(down)">
                                      <p:cBhvr>
                                        <p:cTn id="49" dur="500"/>
                                        <p:tgtEl>
                                          <p:spTgt spid="23"/>
                                        </p:tgtEl>
                                      </p:cBhvr>
                                    </p:animEffect>
                                  </p:childTnLst>
                                </p:cTn>
                              </p:par>
                            </p:childTnLst>
                          </p:cTn>
                        </p:par>
                        <p:par>
                          <p:cTn id="50" fill="hold">
                            <p:stCondLst>
                              <p:cond delay="4000"/>
                            </p:stCondLst>
                            <p:childTnLst>
                              <p:par>
                                <p:cTn id="51" presetID="12" presetClass="entr" presetSubtype="2" fill="hold" grpId="0" nodeType="afterEffect">
                                  <p:stCondLst>
                                    <p:cond delay="0"/>
                                  </p:stCondLst>
                                  <p:childTnLst>
                                    <p:set>
                                      <p:cBhvr>
                                        <p:cTn id="52" dur="1" fill="hold">
                                          <p:stCondLst>
                                            <p:cond delay="0"/>
                                          </p:stCondLst>
                                        </p:cTn>
                                        <p:tgtEl>
                                          <p:spTgt spid="24"/>
                                        </p:tgtEl>
                                        <p:attrNameLst>
                                          <p:attrName>style.visibility</p:attrName>
                                        </p:attrNameLst>
                                      </p:cBhvr>
                                      <p:to>
                                        <p:strVal val="visible"/>
                                      </p:to>
                                    </p:set>
                                    <p:animEffect transition="in" filter="slide(fromRight)">
                                      <p:cBhvr>
                                        <p:cTn id="53" dur="500"/>
                                        <p:tgtEl>
                                          <p:spTgt spid="24"/>
                                        </p:tgtEl>
                                      </p:cBhvr>
                                    </p:animEffect>
                                  </p:childTnLst>
                                </p:cTn>
                              </p:par>
                            </p:childTnLst>
                          </p:cTn>
                        </p:par>
                        <p:par>
                          <p:cTn id="54" fill="hold">
                            <p:stCondLst>
                              <p:cond delay="4500"/>
                            </p:stCondLst>
                            <p:childTnLst>
                              <p:par>
                                <p:cTn id="55" presetID="12" presetClass="entr" presetSubtype="8" fill="hold" nodeType="afterEffect">
                                  <p:stCondLst>
                                    <p:cond delay="0"/>
                                  </p:stCondLst>
                                  <p:childTnLst>
                                    <p:set>
                                      <p:cBhvr>
                                        <p:cTn id="56" dur="1" fill="hold">
                                          <p:stCondLst>
                                            <p:cond delay="0"/>
                                          </p:stCondLst>
                                        </p:cTn>
                                        <p:tgtEl>
                                          <p:spTgt spid="23">
                                            <p:txEl>
                                              <p:pRg st="0" end="0"/>
                                            </p:txEl>
                                          </p:spTgt>
                                        </p:tgtEl>
                                        <p:attrNameLst>
                                          <p:attrName>style.visibility</p:attrName>
                                        </p:attrNameLst>
                                      </p:cBhvr>
                                      <p:to>
                                        <p:strVal val="visible"/>
                                      </p:to>
                                    </p:set>
                                    <p:anim calcmode="lin" valueType="num">
                                      <p:cBhvr additive="base">
                                        <p:cTn id="57" dur="500"/>
                                        <p:tgtEl>
                                          <p:spTgt spid="23">
                                            <p:txEl>
                                              <p:pRg st="0" end="0"/>
                                            </p:txEl>
                                          </p:spTgt>
                                        </p:tgtEl>
                                        <p:attrNameLst>
                                          <p:attrName>ppt_x</p:attrName>
                                        </p:attrNameLst>
                                      </p:cBhvr>
                                      <p:tavLst>
                                        <p:tav tm="0">
                                          <p:val>
                                            <p:strVal val="#ppt_x-#ppt_w*1.125000"/>
                                          </p:val>
                                        </p:tav>
                                        <p:tav tm="100000">
                                          <p:val>
                                            <p:strVal val="#ppt_x"/>
                                          </p:val>
                                        </p:tav>
                                      </p:tavLst>
                                    </p:anim>
                                    <p:animEffect transition="in" filter="wipe(right)">
                                      <p:cBhvr>
                                        <p:cTn id="58" dur="500"/>
                                        <p:tgtEl>
                                          <p:spTgt spid="23">
                                            <p:txEl>
                                              <p:pRg st="0" end="0"/>
                                            </p:txEl>
                                          </p:spTgt>
                                        </p:tgtEl>
                                      </p:cBhvr>
                                    </p:animEffect>
                                  </p:childTnLst>
                                </p:cTn>
                              </p:par>
                            </p:childTnLst>
                          </p:cTn>
                        </p:par>
                        <p:par>
                          <p:cTn id="59" fill="hold">
                            <p:stCondLst>
                              <p:cond delay="5000"/>
                            </p:stCondLst>
                            <p:childTnLst>
                              <p:par>
                                <p:cTn id="60" presetID="12" presetClass="entr" presetSubtype="2" fill="hold" grpId="0" nodeType="afterEffect">
                                  <p:stCondLst>
                                    <p:cond delay="0"/>
                                  </p:stCondLst>
                                  <p:childTnLst>
                                    <p:set>
                                      <p:cBhvr>
                                        <p:cTn id="61" dur="1" fill="hold">
                                          <p:stCondLst>
                                            <p:cond delay="0"/>
                                          </p:stCondLst>
                                        </p:cTn>
                                        <p:tgtEl>
                                          <p:spTgt spid="25"/>
                                        </p:tgtEl>
                                        <p:attrNameLst>
                                          <p:attrName>style.visibility</p:attrName>
                                        </p:attrNameLst>
                                      </p:cBhvr>
                                      <p:to>
                                        <p:strVal val="visible"/>
                                      </p:to>
                                    </p:set>
                                    <p:animEffect transition="in" filter="slide(fromRight)">
                                      <p:cBhvr>
                                        <p:cTn id="62" dur="500"/>
                                        <p:tgtEl>
                                          <p:spTgt spid="25"/>
                                        </p:tgtEl>
                                      </p:cBhvr>
                                    </p:animEffect>
                                  </p:childTnLst>
                                </p:cTn>
                              </p:par>
                            </p:childTnLst>
                          </p:cTn>
                        </p:par>
                        <p:par>
                          <p:cTn id="63" fill="hold">
                            <p:stCondLst>
                              <p:cond delay="5500"/>
                            </p:stCondLst>
                            <p:childTnLst>
                              <p:par>
                                <p:cTn id="64" presetID="10" presetClass="entr" presetSubtype="0" fill="hold" grpId="0" nodeType="afterEffect">
                                  <p:stCondLst>
                                    <p:cond delay="0"/>
                                  </p:stCondLst>
                                  <p:childTnLst>
                                    <p:set>
                                      <p:cBhvr>
                                        <p:cTn id="65" dur="1" fill="hold">
                                          <p:stCondLst>
                                            <p:cond delay="0"/>
                                          </p:stCondLst>
                                        </p:cTn>
                                        <p:tgtEl>
                                          <p:spTgt spid="26"/>
                                        </p:tgtEl>
                                        <p:attrNameLst>
                                          <p:attrName>style.visibility</p:attrName>
                                        </p:attrNameLst>
                                      </p:cBhvr>
                                      <p:to>
                                        <p:strVal val="visible"/>
                                      </p:to>
                                    </p:set>
                                    <p:animEffect transition="in" filter="fade">
                                      <p:cBhvr>
                                        <p:cTn id="66" dur="100"/>
                                        <p:tgtEl>
                                          <p:spTgt spid="26"/>
                                        </p:tgtEl>
                                      </p:cBhvr>
                                    </p:animEffect>
                                  </p:childTnLst>
                                </p:cTn>
                              </p:par>
                            </p:childTnLst>
                          </p:cTn>
                        </p:par>
                        <p:par>
                          <p:cTn id="67" fill="hold">
                            <p:stCondLst>
                              <p:cond delay="5600"/>
                            </p:stCondLst>
                            <p:childTnLst>
                              <p:par>
                                <p:cTn id="68" presetID="42" presetClass="path" presetSubtype="0" accel="50000" decel="50000" fill="hold" grpId="1" nodeType="afterEffect">
                                  <p:stCondLst>
                                    <p:cond delay="0"/>
                                  </p:stCondLst>
                                  <p:childTnLst>
                                    <p:animMotion origin="layout" path="M 4.16667E-6 0.00324 L -0.0007 0.07431 " pathEditMode="relative" rAng="0" ptsTypes="AA">
                                      <p:cBhvr>
                                        <p:cTn id="69" dur="500" fill="hold"/>
                                        <p:tgtEl>
                                          <p:spTgt spid="26"/>
                                        </p:tgtEl>
                                        <p:attrNameLst>
                                          <p:attrName>ppt_x,ppt_y</p:attrName>
                                        </p:attrNameLst>
                                      </p:cBhvr>
                                      <p:rCtr x="-35" y="3542"/>
                                    </p:animMotion>
                                  </p:childTnLst>
                                </p:cTn>
                              </p:par>
                              <p:par>
                                <p:cTn id="70" presetID="12" presetClass="entr" presetSubtype="1" fill="hold" nodeType="withEffect">
                                  <p:stCondLst>
                                    <p:cond delay="0"/>
                                  </p:stCondLst>
                                  <p:childTnLst>
                                    <p:set>
                                      <p:cBhvr>
                                        <p:cTn id="71" dur="1" fill="hold">
                                          <p:stCondLst>
                                            <p:cond delay="0"/>
                                          </p:stCondLst>
                                        </p:cTn>
                                        <p:tgtEl>
                                          <p:spTgt spid="53"/>
                                        </p:tgtEl>
                                        <p:attrNameLst>
                                          <p:attrName>style.visibility</p:attrName>
                                        </p:attrNameLst>
                                      </p:cBhvr>
                                      <p:to>
                                        <p:strVal val="visible"/>
                                      </p:to>
                                    </p:set>
                                    <p:anim calcmode="lin" valueType="num">
                                      <p:cBhvr additive="base">
                                        <p:cTn id="72" dur="500"/>
                                        <p:tgtEl>
                                          <p:spTgt spid="53"/>
                                        </p:tgtEl>
                                        <p:attrNameLst>
                                          <p:attrName>ppt_y</p:attrName>
                                        </p:attrNameLst>
                                      </p:cBhvr>
                                      <p:tavLst>
                                        <p:tav tm="0">
                                          <p:val>
                                            <p:strVal val="#ppt_y-#ppt_h*1.125000"/>
                                          </p:val>
                                        </p:tav>
                                        <p:tav tm="100000">
                                          <p:val>
                                            <p:strVal val="#ppt_y"/>
                                          </p:val>
                                        </p:tav>
                                      </p:tavLst>
                                    </p:anim>
                                    <p:animEffect transition="in" filter="wipe(down)">
                                      <p:cBhvr>
                                        <p:cTn id="73" dur="500"/>
                                        <p:tgtEl>
                                          <p:spTgt spid="53"/>
                                        </p:tgtEl>
                                      </p:cBhvr>
                                    </p:animEffect>
                                  </p:childTnLst>
                                </p:cTn>
                              </p:par>
                            </p:childTnLst>
                          </p:cTn>
                        </p:par>
                        <p:par>
                          <p:cTn id="74" fill="hold">
                            <p:stCondLst>
                              <p:cond delay="6100"/>
                            </p:stCondLst>
                            <p:childTnLst>
                              <p:par>
                                <p:cTn id="75" presetID="12" presetClass="entr" presetSubtype="8" fill="hold" nodeType="afterEffect">
                                  <p:stCondLst>
                                    <p:cond delay="0"/>
                                  </p:stCondLst>
                                  <p:childTnLst>
                                    <p:set>
                                      <p:cBhvr>
                                        <p:cTn id="76" dur="1" fill="hold">
                                          <p:stCondLst>
                                            <p:cond delay="0"/>
                                          </p:stCondLst>
                                        </p:cTn>
                                        <p:tgtEl>
                                          <p:spTgt spid="53">
                                            <p:txEl>
                                              <p:pRg st="0" end="0"/>
                                            </p:txEl>
                                          </p:spTgt>
                                        </p:tgtEl>
                                        <p:attrNameLst>
                                          <p:attrName>style.visibility</p:attrName>
                                        </p:attrNameLst>
                                      </p:cBhvr>
                                      <p:to>
                                        <p:strVal val="visible"/>
                                      </p:to>
                                    </p:set>
                                    <p:anim calcmode="lin" valueType="num">
                                      <p:cBhvr additive="base">
                                        <p:cTn id="77" dur="500"/>
                                        <p:tgtEl>
                                          <p:spTgt spid="53">
                                            <p:txEl>
                                              <p:pRg st="0" end="0"/>
                                            </p:txEl>
                                          </p:spTgt>
                                        </p:tgtEl>
                                        <p:attrNameLst>
                                          <p:attrName>ppt_x</p:attrName>
                                        </p:attrNameLst>
                                      </p:cBhvr>
                                      <p:tavLst>
                                        <p:tav tm="0">
                                          <p:val>
                                            <p:strVal val="#ppt_x-#ppt_w*1.125000"/>
                                          </p:val>
                                        </p:tav>
                                        <p:tav tm="100000">
                                          <p:val>
                                            <p:strVal val="#ppt_x"/>
                                          </p:val>
                                        </p:tav>
                                      </p:tavLst>
                                    </p:anim>
                                    <p:animEffect transition="in" filter="wipe(right)">
                                      <p:cBhvr>
                                        <p:cTn id="78" dur="500"/>
                                        <p:tgtEl>
                                          <p:spTgt spid="53">
                                            <p:txEl>
                                              <p:pRg st="0" end="0"/>
                                            </p:txEl>
                                          </p:spTgt>
                                        </p:tgtEl>
                                      </p:cBhvr>
                                    </p:animEffect>
                                  </p:childTnLst>
                                </p:cTn>
                              </p:par>
                            </p:childTnLst>
                          </p:cTn>
                        </p:par>
                      </p:childTnLst>
                    </p:cTn>
                  </p:par>
                  <p:par>
                    <p:cTn id="79" fill="hold">
                      <p:stCondLst>
                        <p:cond delay="indefinite"/>
                      </p:stCondLst>
                      <p:childTnLst>
                        <p:par>
                          <p:cTn id="80" fill="hold">
                            <p:stCondLst>
                              <p:cond delay="0"/>
                            </p:stCondLst>
                            <p:childTnLst>
                              <p:par>
                                <p:cTn id="81" presetID="42" presetClass="entr" presetSubtype="0" fill="hold" nodeType="clickEffect">
                                  <p:stCondLst>
                                    <p:cond delay="0"/>
                                  </p:stCondLst>
                                  <p:childTnLst>
                                    <p:set>
                                      <p:cBhvr>
                                        <p:cTn id="82" dur="1" fill="hold">
                                          <p:stCondLst>
                                            <p:cond delay="0"/>
                                          </p:stCondLst>
                                        </p:cTn>
                                        <p:tgtEl>
                                          <p:spTgt spid="27"/>
                                        </p:tgtEl>
                                        <p:attrNameLst>
                                          <p:attrName>style.visibility</p:attrName>
                                        </p:attrNameLst>
                                      </p:cBhvr>
                                      <p:to>
                                        <p:strVal val="visible"/>
                                      </p:to>
                                    </p:set>
                                    <p:animEffect transition="in" filter="fade">
                                      <p:cBhvr>
                                        <p:cTn id="83" dur="1000"/>
                                        <p:tgtEl>
                                          <p:spTgt spid="27"/>
                                        </p:tgtEl>
                                      </p:cBhvr>
                                    </p:animEffect>
                                    <p:anim calcmode="lin" valueType="num">
                                      <p:cBhvr>
                                        <p:cTn id="84" dur="1000" fill="hold"/>
                                        <p:tgtEl>
                                          <p:spTgt spid="27"/>
                                        </p:tgtEl>
                                        <p:attrNameLst>
                                          <p:attrName>ppt_x</p:attrName>
                                        </p:attrNameLst>
                                      </p:cBhvr>
                                      <p:tavLst>
                                        <p:tav tm="0">
                                          <p:val>
                                            <p:strVal val="#ppt_x"/>
                                          </p:val>
                                        </p:tav>
                                        <p:tav tm="100000">
                                          <p:val>
                                            <p:strVal val="#ppt_x"/>
                                          </p:val>
                                        </p:tav>
                                      </p:tavLst>
                                    </p:anim>
                                    <p:anim calcmode="lin" valueType="num">
                                      <p:cBhvr>
                                        <p:cTn id="85" dur="1000" fill="hold"/>
                                        <p:tgtEl>
                                          <p:spTgt spid="27"/>
                                        </p:tgtEl>
                                        <p:attrNameLst>
                                          <p:attrName>ppt_y</p:attrName>
                                        </p:attrNameLst>
                                      </p:cBhvr>
                                      <p:tavLst>
                                        <p:tav tm="0">
                                          <p:val>
                                            <p:strVal val="#ppt_y+.1"/>
                                          </p:val>
                                        </p:tav>
                                        <p:tav tm="100000">
                                          <p:val>
                                            <p:strVal val="#ppt_y"/>
                                          </p:val>
                                        </p:tav>
                                      </p:tavLst>
                                    </p:anim>
                                  </p:childTnLst>
                                </p:cTn>
                              </p:par>
                            </p:childTnLst>
                          </p:cTn>
                        </p:par>
                        <p:par>
                          <p:cTn id="86" fill="hold">
                            <p:stCondLst>
                              <p:cond delay="1000"/>
                            </p:stCondLst>
                            <p:childTnLst>
                              <p:par>
                                <p:cTn id="87" presetID="42" presetClass="entr" presetSubtype="0" fill="hold" grpId="0" nodeType="afterEffect">
                                  <p:stCondLst>
                                    <p:cond delay="0"/>
                                  </p:stCondLst>
                                  <p:childTnLst>
                                    <p:set>
                                      <p:cBhvr>
                                        <p:cTn id="88" dur="1" fill="hold">
                                          <p:stCondLst>
                                            <p:cond delay="0"/>
                                          </p:stCondLst>
                                        </p:cTn>
                                        <p:tgtEl>
                                          <p:spTgt spid="29"/>
                                        </p:tgtEl>
                                        <p:attrNameLst>
                                          <p:attrName>style.visibility</p:attrName>
                                        </p:attrNameLst>
                                      </p:cBhvr>
                                      <p:to>
                                        <p:strVal val="visible"/>
                                      </p:to>
                                    </p:set>
                                    <p:animEffect transition="in" filter="fade">
                                      <p:cBhvr>
                                        <p:cTn id="89" dur="1000"/>
                                        <p:tgtEl>
                                          <p:spTgt spid="29"/>
                                        </p:tgtEl>
                                      </p:cBhvr>
                                    </p:animEffect>
                                    <p:anim calcmode="lin" valueType="num">
                                      <p:cBhvr>
                                        <p:cTn id="90" dur="1000" fill="hold"/>
                                        <p:tgtEl>
                                          <p:spTgt spid="29"/>
                                        </p:tgtEl>
                                        <p:attrNameLst>
                                          <p:attrName>ppt_x</p:attrName>
                                        </p:attrNameLst>
                                      </p:cBhvr>
                                      <p:tavLst>
                                        <p:tav tm="0">
                                          <p:val>
                                            <p:strVal val="#ppt_x"/>
                                          </p:val>
                                        </p:tav>
                                        <p:tav tm="100000">
                                          <p:val>
                                            <p:strVal val="#ppt_x"/>
                                          </p:val>
                                        </p:tav>
                                      </p:tavLst>
                                    </p:anim>
                                    <p:anim calcmode="lin" valueType="num">
                                      <p:cBhvr>
                                        <p:cTn id="91"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92" fill="hold">
                      <p:stCondLst>
                        <p:cond delay="indefinite"/>
                      </p:stCondLst>
                      <p:childTnLst>
                        <p:par>
                          <p:cTn id="93" fill="hold">
                            <p:stCondLst>
                              <p:cond delay="0"/>
                            </p:stCondLst>
                            <p:childTnLst>
                              <p:par>
                                <p:cTn id="94" presetID="42" presetClass="entr" presetSubtype="0" fill="hold" nodeType="clickEffect">
                                  <p:stCondLst>
                                    <p:cond delay="0"/>
                                  </p:stCondLst>
                                  <p:childTnLst>
                                    <p:set>
                                      <p:cBhvr>
                                        <p:cTn id="95" dur="1" fill="hold">
                                          <p:stCondLst>
                                            <p:cond delay="0"/>
                                          </p:stCondLst>
                                        </p:cTn>
                                        <p:tgtEl>
                                          <p:spTgt spid="20"/>
                                        </p:tgtEl>
                                        <p:attrNameLst>
                                          <p:attrName>style.visibility</p:attrName>
                                        </p:attrNameLst>
                                      </p:cBhvr>
                                      <p:to>
                                        <p:strVal val="visible"/>
                                      </p:to>
                                    </p:set>
                                    <p:animEffect transition="in" filter="fade">
                                      <p:cBhvr>
                                        <p:cTn id="96" dur="1000"/>
                                        <p:tgtEl>
                                          <p:spTgt spid="20"/>
                                        </p:tgtEl>
                                      </p:cBhvr>
                                    </p:animEffect>
                                    <p:anim calcmode="lin" valueType="num">
                                      <p:cBhvr>
                                        <p:cTn id="97" dur="1000" fill="hold"/>
                                        <p:tgtEl>
                                          <p:spTgt spid="20"/>
                                        </p:tgtEl>
                                        <p:attrNameLst>
                                          <p:attrName>ppt_x</p:attrName>
                                        </p:attrNameLst>
                                      </p:cBhvr>
                                      <p:tavLst>
                                        <p:tav tm="0">
                                          <p:val>
                                            <p:strVal val="#ppt_x"/>
                                          </p:val>
                                        </p:tav>
                                        <p:tav tm="100000">
                                          <p:val>
                                            <p:strVal val="#ppt_x"/>
                                          </p:val>
                                        </p:tav>
                                      </p:tavLst>
                                    </p:anim>
                                    <p:anim calcmode="lin" valueType="num">
                                      <p:cBhvr>
                                        <p:cTn id="98" dur="1000" fill="hold"/>
                                        <p:tgtEl>
                                          <p:spTgt spid="20"/>
                                        </p:tgtEl>
                                        <p:attrNameLst>
                                          <p:attrName>ppt_y</p:attrName>
                                        </p:attrNameLst>
                                      </p:cBhvr>
                                      <p:tavLst>
                                        <p:tav tm="0">
                                          <p:val>
                                            <p:strVal val="#ppt_y+.1"/>
                                          </p:val>
                                        </p:tav>
                                        <p:tav tm="100000">
                                          <p:val>
                                            <p:strVal val="#ppt_y"/>
                                          </p:val>
                                        </p:tav>
                                      </p:tavLst>
                                    </p:anim>
                                  </p:childTnLst>
                                </p:cTn>
                              </p:par>
                            </p:childTnLst>
                          </p:cTn>
                        </p:par>
                        <p:par>
                          <p:cTn id="99" fill="hold">
                            <p:stCondLst>
                              <p:cond delay="1000"/>
                            </p:stCondLst>
                            <p:childTnLst>
                              <p:par>
                                <p:cTn id="100" presetID="42" presetClass="entr" presetSubtype="0" fill="hold" grpId="0" nodeType="afterEffect">
                                  <p:stCondLst>
                                    <p:cond delay="0"/>
                                  </p:stCondLst>
                                  <p:childTnLst>
                                    <p:set>
                                      <p:cBhvr>
                                        <p:cTn id="101" dur="1" fill="hold">
                                          <p:stCondLst>
                                            <p:cond delay="0"/>
                                          </p:stCondLst>
                                        </p:cTn>
                                        <p:tgtEl>
                                          <p:spTgt spid="21"/>
                                        </p:tgtEl>
                                        <p:attrNameLst>
                                          <p:attrName>style.visibility</p:attrName>
                                        </p:attrNameLst>
                                      </p:cBhvr>
                                      <p:to>
                                        <p:strVal val="visible"/>
                                      </p:to>
                                    </p:set>
                                    <p:animEffect transition="in" filter="fade">
                                      <p:cBhvr>
                                        <p:cTn id="102" dur="1000"/>
                                        <p:tgtEl>
                                          <p:spTgt spid="21"/>
                                        </p:tgtEl>
                                      </p:cBhvr>
                                    </p:animEffect>
                                    <p:anim calcmode="lin" valueType="num">
                                      <p:cBhvr>
                                        <p:cTn id="103" dur="1000" fill="hold"/>
                                        <p:tgtEl>
                                          <p:spTgt spid="21"/>
                                        </p:tgtEl>
                                        <p:attrNameLst>
                                          <p:attrName>ppt_x</p:attrName>
                                        </p:attrNameLst>
                                      </p:cBhvr>
                                      <p:tavLst>
                                        <p:tav tm="0">
                                          <p:val>
                                            <p:strVal val="#ppt_x"/>
                                          </p:val>
                                        </p:tav>
                                        <p:tav tm="100000">
                                          <p:val>
                                            <p:strVal val="#ppt_x"/>
                                          </p:val>
                                        </p:tav>
                                      </p:tavLst>
                                    </p:anim>
                                    <p:anim calcmode="lin" valueType="num">
                                      <p:cBhvr>
                                        <p:cTn id="104"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utoUpdateAnimBg="0"/>
      <p:bldP spid="39" grpId="0" animBg="1" autoUpdateAnimBg="0"/>
      <p:bldP spid="39" grpId="1" animBg="1" autoUpdateAnimBg="0"/>
      <p:bldP spid="40" grpId="0" animBg="1" autoUpdateAnimBg="0"/>
      <p:bldP spid="41" grpId="0" animBg="1" autoUpdateAnimBg="0"/>
      <p:bldP spid="41" grpId="1" animBg="1" autoUpdateAnimBg="0"/>
      <p:bldP spid="42" grpId="0" animBg="1" autoUpdateAnimBg="0"/>
      <p:bldP spid="42" grpId="1" animBg="1" autoUpdateAnimBg="0"/>
      <p:bldP spid="24" grpId="0" autoUpdateAnimBg="0"/>
      <p:bldP spid="25" grpId="0" autoUpdateAnimBg="0"/>
      <p:bldP spid="26" grpId="0" animBg="1" autoUpdateAnimBg="0"/>
      <p:bldP spid="26" grpId="1" animBg="1" autoUpdateAnimBg="0"/>
      <p:bldP spid="29" grpId="0" animBg="1"/>
      <p:bldP spid="21"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对角圆角矩形 52"/>
          <p:cNvSpPr/>
          <p:nvPr/>
        </p:nvSpPr>
        <p:spPr>
          <a:xfrm>
            <a:off x="1468437" y="2750233"/>
            <a:ext cx="7162800" cy="847725"/>
          </a:xfrm>
          <a:prstGeom prst="round2DiagRect">
            <a:avLst>
              <a:gd name="adj1" fmla="val 20943"/>
              <a:gd name="adj2" fmla="val 0"/>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lang="en-US" altLang="zh-CN" sz="2000" dirty="0">
                <a:latin typeface="微软雅黑" panose="020B0503020204020204" pitchFamily="34" charset="-122"/>
                <a:ea typeface="微软雅黑" panose="020B0503020204020204" pitchFamily="34" charset="-122"/>
              </a:rPr>
              <a:t>MIT</a:t>
            </a:r>
            <a:r>
              <a:rPr lang="zh-CN" altLang="en-US" sz="2000" dirty="0">
                <a:latin typeface="微软雅黑" panose="020B0503020204020204" pitchFamily="34" charset="-122"/>
                <a:ea typeface="微软雅黑" panose="020B0503020204020204" pitchFamily="34" charset="-122"/>
              </a:rPr>
              <a:t>的教授</a:t>
            </a:r>
            <a:r>
              <a:rPr lang="en-US" altLang="zh-CN" sz="2000" dirty="0">
                <a:latin typeface="微软雅黑" panose="020B0503020204020204" pitchFamily="34" charset="-122"/>
                <a:ea typeface="微软雅黑" panose="020B0503020204020204" pitchFamily="34" charset="-122"/>
              </a:rPr>
              <a:t>Steven A. Coons</a:t>
            </a:r>
            <a:r>
              <a:rPr lang="zh-CN" altLang="en-US" sz="2000" dirty="0">
                <a:latin typeface="微软雅黑" panose="020B0503020204020204" pitchFamily="34" charset="-122"/>
                <a:ea typeface="微软雅黑" panose="020B0503020204020204" pitchFamily="34" charset="-122"/>
              </a:rPr>
              <a:t>提出了被后人称为超限插值的新</a:t>
            </a:r>
            <a:r>
              <a:rPr lang="zh-CN" altLang="en-US" sz="2000" dirty="0" smtClean="0">
                <a:latin typeface="微软雅黑" panose="020B0503020204020204" pitchFamily="34" charset="-122"/>
                <a:ea typeface="微软雅黑" panose="020B0503020204020204" pitchFamily="34" charset="-122"/>
              </a:rPr>
              <a:t>思想</a:t>
            </a:r>
            <a:r>
              <a:rPr lang="zh-CN" altLang="en-US" sz="2000" dirty="0">
                <a:latin typeface="微软雅黑" panose="020B0503020204020204" pitchFamily="34" charset="-122"/>
                <a:ea typeface="微软雅黑" panose="020B0503020204020204" pitchFamily="34" charset="-122"/>
              </a:rPr>
              <a:t>。</a:t>
            </a:r>
          </a:p>
        </p:txBody>
      </p:sp>
      <p:sp>
        <p:nvSpPr>
          <p:cNvPr id="47" name="对角圆角矩形 46"/>
          <p:cNvSpPr/>
          <p:nvPr/>
        </p:nvSpPr>
        <p:spPr>
          <a:xfrm>
            <a:off x="1470025" y="1219201"/>
            <a:ext cx="7164388" cy="683728"/>
          </a:xfrm>
          <a:prstGeom prst="round2DiagRect">
            <a:avLst>
              <a:gd name="adj1" fmla="val 20943"/>
              <a:gd name="adj2" fmla="val 0"/>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lang="en-US" altLang="zh-CN" sz="2000" dirty="0">
                <a:solidFill>
                  <a:schemeClr val="bg1"/>
                </a:solidFill>
                <a:latin typeface="微软雅黑" pitchFamily="34" charset="-122"/>
                <a:ea typeface="微软雅黑" panose="020B0503020204020204" pitchFamily="34" charset="-122"/>
              </a:rPr>
              <a:t>MIT</a:t>
            </a:r>
            <a:r>
              <a:rPr lang="zh-CN" altLang="en-US" sz="2000" dirty="0">
                <a:solidFill>
                  <a:schemeClr val="bg1"/>
                </a:solidFill>
                <a:latin typeface="微软雅黑" pitchFamily="34" charset="-122"/>
                <a:ea typeface="微软雅黑" panose="020B0503020204020204" pitchFamily="34" charset="-122"/>
              </a:rPr>
              <a:t>林肯实验室的</a:t>
            </a:r>
            <a:r>
              <a:rPr lang="en-US" altLang="zh-CN" sz="2000" dirty="0">
                <a:solidFill>
                  <a:schemeClr val="bg1"/>
                </a:solidFill>
                <a:latin typeface="微软雅黑" pitchFamily="34" charset="-122"/>
                <a:ea typeface="微软雅黑" panose="020B0503020204020204" pitchFamily="34" charset="-122"/>
              </a:rPr>
              <a:t>Ivan E. </a:t>
            </a:r>
            <a:r>
              <a:rPr lang="en-US" altLang="zh-CN" sz="2000" dirty="0" smtClean="0">
                <a:solidFill>
                  <a:schemeClr val="bg1"/>
                </a:solidFill>
                <a:latin typeface="微软雅黑" pitchFamily="34" charset="-122"/>
                <a:ea typeface="微软雅黑" panose="020B0503020204020204" pitchFamily="34" charset="-122"/>
              </a:rPr>
              <a:t>Sutherland</a:t>
            </a:r>
            <a:r>
              <a:rPr lang="zh-CN" altLang="en-US" sz="2000" dirty="0" smtClean="0">
                <a:solidFill>
                  <a:schemeClr val="bg1"/>
                </a:solidFill>
                <a:latin typeface="微软雅黑" pitchFamily="34" charset="-122"/>
                <a:ea typeface="微软雅黑" panose="020B0503020204020204" pitchFamily="34" charset="-122"/>
              </a:rPr>
              <a:t>发表</a:t>
            </a:r>
            <a:r>
              <a:rPr lang="zh-CN" altLang="en-US" sz="2000" dirty="0">
                <a:solidFill>
                  <a:schemeClr val="bg1"/>
                </a:solidFill>
                <a:latin typeface="微软雅黑" pitchFamily="34" charset="-122"/>
                <a:ea typeface="微软雅黑" panose="020B0503020204020204" pitchFamily="34" charset="-122"/>
              </a:rPr>
              <a:t>论文</a:t>
            </a:r>
            <a:r>
              <a:rPr lang="zh-CN" altLang="en-US" sz="2000" dirty="0" smtClean="0">
                <a:solidFill>
                  <a:schemeClr val="bg1"/>
                </a:solidFill>
                <a:latin typeface="微软雅黑" pitchFamily="34" charset="-122"/>
                <a:ea typeface="微软雅黑" panose="020B0503020204020204" pitchFamily="34" charset="-122"/>
              </a:rPr>
              <a:t>：</a:t>
            </a:r>
            <a:r>
              <a:rPr lang="zh-CN" altLang="en-US" sz="2000" dirty="0" smtClean="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Sketchpad</a:t>
            </a:r>
            <a:r>
              <a:rPr lang="zh-CN" altLang="en-US" sz="2000" dirty="0">
                <a:latin typeface="微软雅黑" panose="020B0503020204020204" pitchFamily="34" charset="-122"/>
                <a:ea typeface="微软雅黑" panose="020B0503020204020204" pitchFamily="34" charset="-122"/>
              </a:rPr>
              <a:t>：一个人机交互通信的图形系统”</a:t>
            </a:r>
            <a:endParaRPr lang="zh-CN" altLang="en-US" sz="2000" b="1" kern="0" dirty="0">
              <a:solidFill>
                <a:schemeClr val="bg1"/>
              </a:solidFill>
              <a:latin typeface="微软雅黑" panose="020B0503020204020204" pitchFamily="34" charset="-122"/>
              <a:ea typeface="微软雅黑" panose="020B0503020204020204" pitchFamily="34" charset="-122"/>
            </a:endParaRPr>
          </a:p>
        </p:txBody>
      </p:sp>
      <p:sp>
        <p:nvSpPr>
          <p:cNvPr id="18" name="矩形 17"/>
          <p:cNvSpPr/>
          <p:nvPr/>
        </p:nvSpPr>
        <p:spPr>
          <a:xfrm>
            <a:off x="652463" y="476779"/>
            <a:ext cx="6166026" cy="584775"/>
          </a:xfrm>
          <a:prstGeom prst="rect">
            <a:avLst/>
          </a:prstGeom>
        </p:spPr>
        <p:txBody>
          <a:bodyPr wrap="square">
            <a:spAutoFit/>
          </a:bodyPr>
          <a:lstStyle/>
          <a:p>
            <a:pPr eaLnBrk="1" fontAlgn="auto" hangingPunct="1">
              <a:spcBef>
                <a:spcPts val="0"/>
              </a:spcBef>
              <a:spcAft>
                <a:spcPts val="0"/>
              </a:spcAft>
              <a:defRPr/>
            </a:pPr>
            <a:r>
              <a:rPr lang="en-US" altLang="zh-CN" sz="3200" b="1" dirty="0" smtClean="0">
                <a:solidFill>
                  <a:schemeClr val="tx1">
                    <a:lumMod val="65000"/>
                    <a:lumOff val="35000"/>
                  </a:schemeClr>
                </a:solidFill>
                <a:latin typeface="微软雅黑" pitchFamily="34" charset="-122"/>
                <a:ea typeface="微软雅黑" pitchFamily="34" charset="-122"/>
              </a:rPr>
              <a:t>2. </a:t>
            </a:r>
            <a:r>
              <a:rPr lang="zh-CN" altLang="en-US" sz="3200" b="1" dirty="0" smtClean="0">
                <a:solidFill>
                  <a:schemeClr val="tx1">
                    <a:lumMod val="65000"/>
                    <a:lumOff val="35000"/>
                  </a:schemeClr>
                </a:solidFill>
                <a:latin typeface="微软雅黑" pitchFamily="34" charset="-122"/>
                <a:ea typeface="微软雅黑" pitchFamily="34" charset="-122"/>
              </a:rPr>
              <a:t>线框图形学（</a:t>
            </a:r>
            <a:r>
              <a:rPr lang="en-US" altLang="zh-CN" sz="3200" b="1" dirty="0" smtClean="0">
                <a:solidFill>
                  <a:schemeClr val="tx1">
                    <a:lumMod val="65000"/>
                    <a:lumOff val="35000"/>
                  </a:schemeClr>
                </a:solidFill>
                <a:latin typeface="微软雅黑" pitchFamily="34" charset="-122"/>
                <a:ea typeface="微软雅黑" pitchFamily="34" charset="-122"/>
              </a:rPr>
              <a:t>1960-1970</a:t>
            </a:r>
            <a:r>
              <a:rPr lang="zh-CN" altLang="en-US" sz="3200" b="1" dirty="0" smtClean="0">
                <a:solidFill>
                  <a:schemeClr val="tx1">
                    <a:lumMod val="65000"/>
                    <a:lumOff val="35000"/>
                  </a:schemeClr>
                </a:solidFill>
                <a:latin typeface="微软雅黑" pitchFamily="34" charset="-122"/>
                <a:ea typeface="微软雅黑" pitchFamily="34" charset="-122"/>
              </a:rPr>
              <a:t>年）</a:t>
            </a:r>
            <a:endParaRPr lang="zh-CN" altLang="en-US" sz="3200" b="1" dirty="0">
              <a:solidFill>
                <a:schemeClr val="tx1">
                  <a:lumMod val="65000"/>
                  <a:lumOff val="35000"/>
                </a:schemeClr>
              </a:solidFill>
              <a:latin typeface="微软雅黑" pitchFamily="34" charset="-122"/>
              <a:ea typeface="微软雅黑" pitchFamily="34" charset="-122"/>
            </a:endParaRPr>
          </a:p>
        </p:txBody>
      </p:sp>
      <p:sp>
        <p:nvSpPr>
          <p:cNvPr id="28" name="Rectangle 6"/>
          <p:cNvSpPr>
            <a:spLocks noChangeArrowheads="1"/>
          </p:cNvSpPr>
          <p:nvPr/>
        </p:nvSpPr>
        <p:spPr bwMode="auto">
          <a:xfrm>
            <a:off x="466751" y="1343202"/>
            <a:ext cx="654025" cy="307777"/>
          </a:xfrm>
          <a:prstGeom prst="rect">
            <a:avLst/>
          </a:prstGeom>
          <a:noFill/>
          <a:ln w="9525">
            <a:noFill/>
            <a:miter lim="800000"/>
            <a:headEnd/>
            <a:tailEnd/>
          </a:ln>
        </p:spPr>
        <p:txBody>
          <a:bodyPr wrap="none" lIns="0" tIns="0" rIns="0" bIns="0">
            <a:spAutoFit/>
          </a:bodyPr>
          <a:lstStyle/>
          <a:p>
            <a:r>
              <a:rPr lang="en-US" altLang="zh-CN" sz="2000" b="1" dirty="0" smtClean="0">
                <a:solidFill>
                  <a:srgbClr val="FF9300"/>
                </a:solidFill>
                <a:latin typeface="Tahoma" pitchFamily="34" charset="0"/>
              </a:rPr>
              <a:t>1962</a:t>
            </a:r>
            <a:endParaRPr lang="en-US" altLang="zh-CN" sz="2000" b="1" dirty="0">
              <a:solidFill>
                <a:srgbClr val="FF9300"/>
              </a:solidFill>
              <a:latin typeface="Tahoma" pitchFamily="34" charset="0"/>
              <a:ea typeface="PMingLiU" pitchFamily="18" charset="-120"/>
            </a:endParaRPr>
          </a:p>
        </p:txBody>
      </p:sp>
      <p:grpSp>
        <p:nvGrpSpPr>
          <p:cNvPr id="35" name="Group 10"/>
          <p:cNvGrpSpPr>
            <a:grpSpLocks/>
          </p:cNvGrpSpPr>
          <p:nvPr/>
        </p:nvGrpSpPr>
        <p:grpSpPr bwMode="auto">
          <a:xfrm>
            <a:off x="591079" y="924640"/>
            <a:ext cx="712787" cy="5109448"/>
            <a:chOff x="0" y="-280285"/>
            <a:chExt cx="711886" cy="4146687"/>
          </a:xfrm>
        </p:grpSpPr>
        <p:cxnSp>
          <p:nvCxnSpPr>
            <p:cNvPr id="13332" name="直接连接符 26"/>
            <p:cNvCxnSpPr>
              <a:cxnSpLocks noChangeShapeType="1"/>
            </p:cNvCxnSpPr>
            <p:nvPr/>
          </p:nvCxnSpPr>
          <p:spPr bwMode="auto">
            <a:xfrm rot="5400000">
              <a:off x="-1217019" y="1647034"/>
              <a:ext cx="3856223" cy="1586"/>
            </a:xfrm>
            <a:prstGeom prst="line">
              <a:avLst/>
            </a:prstGeom>
            <a:noFill/>
            <a:ln w="38100">
              <a:solidFill>
                <a:srgbClr val="A6A6A6"/>
              </a:solidFill>
              <a:round/>
              <a:headEnd/>
              <a:tailEnd/>
            </a:ln>
          </p:spPr>
        </p:cxnSp>
        <p:cxnSp>
          <p:nvCxnSpPr>
            <p:cNvPr id="13333" name="直接连接符 27"/>
            <p:cNvCxnSpPr>
              <a:cxnSpLocks noChangeShapeType="1"/>
            </p:cNvCxnSpPr>
            <p:nvPr/>
          </p:nvCxnSpPr>
          <p:spPr bwMode="auto">
            <a:xfrm rot="10800000">
              <a:off x="0" y="3864970"/>
              <a:ext cx="643710" cy="1432"/>
            </a:xfrm>
            <a:prstGeom prst="line">
              <a:avLst/>
            </a:prstGeom>
            <a:noFill/>
            <a:ln w="38100">
              <a:solidFill>
                <a:srgbClr val="A6A6A6"/>
              </a:solidFill>
              <a:round/>
              <a:headEnd/>
              <a:tailEnd/>
            </a:ln>
          </p:spPr>
        </p:cxnSp>
        <p:cxnSp>
          <p:nvCxnSpPr>
            <p:cNvPr id="13334" name="直接连接符 60"/>
            <p:cNvCxnSpPr>
              <a:cxnSpLocks noChangeShapeType="1"/>
            </p:cNvCxnSpPr>
            <p:nvPr/>
          </p:nvCxnSpPr>
          <p:spPr bwMode="auto">
            <a:xfrm rot="10800000">
              <a:off x="0" y="0"/>
              <a:ext cx="643710" cy="1432"/>
            </a:xfrm>
            <a:prstGeom prst="line">
              <a:avLst/>
            </a:prstGeom>
            <a:noFill/>
            <a:ln w="38100">
              <a:solidFill>
                <a:srgbClr val="A6A6A6"/>
              </a:solidFill>
              <a:round/>
              <a:headEnd/>
              <a:tailEnd/>
            </a:ln>
          </p:spPr>
        </p:cxnSp>
      </p:grpSp>
      <p:sp>
        <p:nvSpPr>
          <p:cNvPr id="39" name="椭圆 63"/>
          <p:cNvSpPr>
            <a:spLocks noChangeArrowheads="1"/>
          </p:cNvSpPr>
          <p:nvPr/>
        </p:nvSpPr>
        <p:spPr bwMode="auto">
          <a:xfrm rot="5400000">
            <a:off x="1194594" y="1199357"/>
            <a:ext cx="180975" cy="179387"/>
          </a:xfrm>
          <a:prstGeom prst="ellipse">
            <a:avLst/>
          </a:prstGeom>
          <a:solidFill>
            <a:schemeClr val="accent2"/>
          </a:solidFill>
          <a:ln w="9525">
            <a:noFill/>
            <a:round/>
            <a:headEnd/>
            <a:tailEnd/>
          </a:ln>
        </p:spPr>
        <p:txBody>
          <a:bodyPr anchor="ctr"/>
          <a:lstStyle/>
          <a:p>
            <a:pPr algn="ctr" eaLnBrk="1" hangingPunct="1"/>
            <a:endParaRPr lang="zh-CN" altLang="en-US">
              <a:solidFill>
                <a:srgbClr val="FFFFFF"/>
              </a:solidFill>
            </a:endParaRPr>
          </a:p>
        </p:txBody>
      </p:sp>
      <p:sp>
        <p:nvSpPr>
          <p:cNvPr id="41" name="椭圆 30"/>
          <p:cNvSpPr>
            <a:spLocks noChangeArrowheads="1"/>
          </p:cNvSpPr>
          <p:nvPr/>
        </p:nvSpPr>
        <p:spPr bwMode="auto">
          <a:xfrm rot="5400000">
            <a:off x="1212582" y="2390955"/>
            <a:ext cx="179388" cy="179387"/>
          </a:xfrm>
          <a:prstGeom prst="ellipse">
            <a:avLst/>
          </a:prstGeom>
          <a:solidFill>
            <a:schemeClr val="accent2"/>
          </a:solidFill>
          <a:ln w="9525">
            <a:noFill/>
            <a:round/>
            <a:headEnd/>
            <a:tailEnd/>
          </a:ln>
        </p:spPr>
        <p:txBody>
          <a:bodyPr anchor="ctr"/>
          <a:lstStyle/>
          <a:p>
            <a:pPr algn="ctr" eaLnBrk="1" hangingPunct="1"/>
            <a:endParaRPr lang="zh-CN" altLang="en-US">
              <a:solidFill>
                <a:srgbClr val="FFFFFF"/>
              </a:solidFill>
            </a:endParaRPr>
          </a:p>
        </p:txBody>
      </p:sp>
      <p:sp>
        <p:nvSpPr>
          <p:cNvPr id="42" name="椭圆 35"/>
          <p:cNvSpPr>
            <a:spLocks noChangeArrowheads="1"/>
          </p:cNvSpPr>
          <p:nvPr/>
        </p:nvSpPr>
        <p:spPr bwMode="auto">
          <a:xfrm rot="5400000">
            <a:off x="1195388" y="1190625"/>
            <a:ext cx="179388" cy="179387"/>
          </a:xfrm>
          <a:prstGeom prst="ellipse">
            <a:avLst/>
          </a:prstGeom>
          <a:solidFill>
            <a:schemeClr val="accent2"/>
          </a:solidFill>
          <a:ln w="9525">
            <a:noFill/>
            <a:round/>
            <a:headEnd/>
            <a:tailEnd/>
          </a:ln>
        </p:spPr>
        <p:txBody>
          <a:bodyPr anchor="ctr"/>
          <a:lstStyle/>
          <a:p>
            <a:pPr algn="ctr" eaLnBrk="1" hangingPunct="1"/>
            <a:endParaRPr lang="zh-CN" altLang="en-US">
              <a:solidFill>
                <a:srgbClr val="FFFFFF"/>
              </a:solidFill>
            </a:endParaRPr>
          </a:p>
        </p:txBody>
      </p:sp>
      <p:sp>
        <p:nvSpPr>
          <p:cNvPr id="23" name="对角圆角矩形 22"/>
          <p:cNvSpPr/>
          <p:nvPr/>
        </p:nvSpPr>
        <p:spPr>
          <a:xfrm>
            <a:off x="1491717" y="2010349"/>
            <a:ext cx="7156981" cy="664150"/>
          </a:xfrm>
          <a:prstGeom prst="round2DiagRect">
            <a:avLst>
              <a:gd name="adj1" fmla="val 20943"/>
              <a:gd name="adj2" fmla="val 0"/>
            </a:avLst>
          </a:prstGeom>
          <a:solidFill>
            <a:srgbClr val="99CC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法国雷诺汽车公司的工程师</a:t>
            </a:r>
            <a:r>
              <a:rPr lang="en-US" altLang="zh-CN" sz="2000" dirty="0">
                <a:solidFill>
                  <a:schemeClr val="tx1">
                    <a:lumMod val="65000"/>
                    <a:lumOff val="35000"/>
                  </a:schemeClr>
                </a:solidFill>
                <a:latin typeface="微软雅黑" panose="020B0503020204020204" pitchFamily="34" charset="-122"/>
                <a:ea typeface="微软雅黑" panose="020B0503020204020204" pitchFamily="34" charset="-122"/>
              </a:rPr>
              <a:t>Pierre </a:t>
            </a:r>
            <a:r>
              <a:rPr lang="en-US" altLang="zh-CN" sz="2000" dirty="0" err="1">
                <a:solidFill>
                  <a:schemeClr val="tx1">
                    <a:lumMod val="65000"/>
                    <a:lumOff val="35000"/>
                  </a:schemeClr>
                </a:solidFill>
                <a:latin typeface="微软雅黑" panose="020B0503020204020204" pitchFamily="34" charset="-122"/>
                <a:ea typeface="微软雅黑" panose="020B0503020204020204" pitchFamily="34" charset="-122"/>
              </a:rPr>
              <a:t>Bézier</a:t>
            </a:r>
            <a:r>
              <a:rPr lang="en-US" altLang="zh-CN" sz="200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提出</a:t>
            </a:r>
            <a:r>
              <a:rPr lang="en-US" altLang="zh-CN" sz="2000" dirty="0" err="1">
                <a:solidFill>
                  <a:schemeClr val="tx1">
                    <a:lumMod val="65000"/>
                    <a:lumOff val="35000"/>
                  </a:schemeClr>
                </a:solidFill>
                <a:latin typeface="微软雅黑" panose="020B0503020204020204" pitchFamily="34" charset="-122"/>
                <a:ea typeface="微软雅黑" panose="020B0503020204020204" pitchFamily="34" charset="-122"/>
              </a:rPr>
              <a:t>Bézier</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曲线、曲面的理论。</a:t>
            </a:r>
          </a:p>
        </p:txBody>
      </p:sp>
      <p:sp>
        <p:nvSpPr>
          <p:cNvPr id="24" name="Rectangle 6"/>
          <p:cNvSpPr>
            <a:spLocks noChangeArrowheads="1"/>
          </p:cNvSpPr>
          <p:nvPr/>
        </p:nvSpPr>
        <p:spPr bwMode="auto">
          <a:xfrm>
            <a:off x="472628" y="2116788"/>
            <a:ext cx="654025" cy="307777"/>
          </a:xfrm>
          <a:prstGeom prst="rect">
            <a:avLst/>
          </a:prstGeom>
          <a:noFill/>
          <a:ln w="9525">
            <a:noFill/>
            <a:miter lim="800000"/>
            <a:headEnd/>
            <a:tailEnd/>
          </a:ln>
        </p:spPr>
        <p:txBody>
          <a:bodyPr wrap="none" lIns="0" tIns="0" rIns="0" bIns="0">
            <a:spAutoFit/>
          </a:bodyPr>
          <a:lstStyle/>
          <a:p>
            <a:r>
              <a:rPr lang="en-US" altLang="zh-CN" sz="2000" b="1" dirty="0" smtClean="0">
                <a:solidFill>
                  <a:srgbClr val="FF9300"/>
                </a:solidFill>
                <a:latin typeface="Tahoma" pitchFamily="34" charset="0"/>
              </a:rPr>
              <a:t>1962</a:t>
            </a:r>
            <a:endParaRPr lang="en-US" altLang="zh-CN" sz="2000" b="1" dirty="0">
              <a:solidFill>
                <a:srgbClr val="FF9300"/>
              </a:solidFill>
              <a:latin typeface="Tahoma" pitchFamily="34" charset="0"/>
              <a:ea typeface="PMingLiU" pitchFamily="18" charset="-120"/>
            </a:endParaRPr>
          </a:p>
        </p:txBody>
      </p:sp>
      <p:sp>
        <p:nvSpPr>
          <p:cNvPr id="25" name="Rectangle 10"/>
          <p:cNvSpPr>
            <a:spLocks noChangeArrowheads="1"/>
          </p:cNvSpPr>
          <p:nvPr/>
        </p:nvSpPr>
        <p:spPr bwMode="auto">
          <a:xfrm>
            <a:off x="488659" y="2692710"/>
            <a:ext cx="621965" cy="369332"/>
          </a:xfrm>
          <a:prstGeom prst="rect">
            <a:avLst/>
          </a:prstGeom>
          <a:noFill/>
          <a:ln w="9525">
            <a:noFill/>
            <a:miter lim="800000"/>
            <a:headEnd/>
            <a:tailEnd/>
          </a:ln>
        </p:spPr>
        <p:txBody>
          <a:bodyPr wrap="none" lIns="0" tIns="0" rIns="0" bIns="0">
            <a:spAutoFit/>
          </a:bodyPr>
          <a:lstStyle/>
          <a:p>
            <a:r>
              <a:rPr lang="en-US" altLang="zh-CN" sz="2400" b="1" dirty="0" smtClean="0">
                <a:solidFill>
                  <a:srgbClr val="FF9300"/>
                </a:solidFill>
                <a:ea typeface="PMingLiU" pitchFamily="18" charset="-120"/>
              </a:rPr>
              <a:t>1964</a:t>
            </a:r>
            <a:endParaRPr lang="en-US" altLang="zh-CN" sz="2400" b="1" dirty="0">
              <a:solidFill>
                <a:srgbClr val="FF9300"/>
              </a:solidFill>
              <a:ea typeface="PMingLiU" pitchFamily="18" charset="-120"/>
            </a:endParaRPr>
          </a:p>
        </p:txBody>
      </p:sp>
      <p:sp>
        <p:nvSpPr>
          <p:cNvPr id="26" name="椭圆 30"/>
          <p:cNvSpPr>
            <a:spLocks noChangeArrowheads="1"/>
          </p:cNvSpPr>
          <p:nvPr/>
        </p:nvSpPr>
        <p:spPr bwMode="auto">
          <a:xfrm rot="5400000">
            <a:off x="1212582" y="2151063"/>
            <a:ext cx="179388" cy="179387"/>
          </a:xfrm>
          <a:prstGeom prst="ellipse">
            <a:avLst/>
          </a:prstGeom>
          <a:solidFill>
            <a:schemeClr val="accent2"/>
          </a:solidFill>
          <a:ln w="9525">
            <a:noFill/>
            <a:round/>
            <a:headEnd/>
            <a:tailEnd/>
          </a:ln>
        </p:spPr>
        <p:txBody>
          <a:bodyPr anchor="ctr"/>
          <a:lstStyle/>
          <a:p>
            <a:pPr algn="ctr" eaLnBrk="1" hangingPunct="1"/>
            <a:endParaRPr lang="zh-CN" altLang="en-US">
              <a:solidFill>
                <a:srgbClr val="FFFFFF"/>
              </a:solidFill>
            </a:endParaRPr>
          </a:p>
        </p:txBody>
      </p:sp>
      <p:sp>
        <p:nvSpPr>
          <p:cNvPr id="22" name="对角圆角矩形 21"/>
          <p:cNvSpPr/>
          <p:nvPr/>
        </p:nvSpPr>
        <p:spPr>
          <a:xfrm>
            <a:off x="1468437" y="3711024"/>
            <a:ext cx="7156981" cy="500367"/>
          </a:xfrm>
          <a:prstGeom prst="round2DiagRect">
            <a:avLst>
              <a:gd name="adj1" fmla="val 20943"/>
              <a:gd name="adj2" fmla="val 0"/>
            </a:avLst>
          </a:prstGeom>
          <a:solidFill>
            <a:srgbClr val="99CC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大公司开展大规模研究（通用、</a:t>
            </a:r>
            <a:r>
              <a:rPr lang="en-US" altLang="zh-CN" sz="2000" dirty="0">
                <a:solidFill>
                  <a:schemeClr val="tx1">
                    <a:lumMod val="65000"/>
                    <a:lumOff val="35000"/>
                  </a:schemeClr>
                </a:solidFill>
                <a:latin typeface="微软雅黑" panose="020B0503020204020204" pitchFamily="34" charset="-122"/>
                <a:ea typeface="微软雅黑" panose="020B0503020204020204" pitchFamily="34" charset="-122"/>
              </a:rPr>
              <a:t>AT&amp;T</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dirty="0">
                <a:solidFill>
                  <a:schemeClr val="tx1">
                    <a:lumMod val="65000"/>
                    <a:lumOff val="35000"/>
                  </a:schemeClr>
                </a:solidFill>
                <a:latin typeface="微软雅黑" panose="020B0503020204020204" pitchFamily="34" charset="-122"/>
                <a:ea typeface="微软雅黑" panose="020B0503020204020204" pitchFamily="34" charset="-122"/>
              </a:rPr>
              <a:t>BELL</a:t>
            </a: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a:t>
            </a: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2582" y="3929601"/>
            <a:ext cx="3250321" cy="23645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9" name="Text Box 5"/>
          <p:cNvSpPr txBox="1">
            <a:spLocks noChangeArrowheads="1"/>
          </p:cNvSpPr>
          <p:nvPr/>
        </p:nvSpPr>
        <p:spPr bwMode="auto">
          <a:xfrm>
            <a:off x="97981" y="6312192"/>
            <a:ext cx="5196508" cy="400110"/>
          </a:xfrm>
          <a:prstGeom prst="rect">
            <a:avLst/>
          </a:prstGeom>
          <a:solidFill>
            <a:srgbClr val="CCCCCC"/>
          </a:solidFill>
          <a:ln>
            <a:noFill/>
          </a:ln>
          <a:effectLst/>
        </p:spPr>
        <p:txBody>
          <a:bodyPr wrap="square">
            <a:spAutoFit/>
          </a:bodyPr>
          <a:lstStyle/>
          <a:p>
            <a:r>
              <a:rPr lang="en-IE" altLang="zh-CN" sz="2000" b="1" dirty="0" err="1">
                <a:effectLst>
                  <a:outerShdw blurRad="38100" dist="38100" dir="2700000" algn="tl">
                    <a:srgbClr val="C0C0C0"/>
                  </a:outerShdw>
                </a:effectLst>
                <a:latin typeface="Times New Roman" panose="02020603050405020304" pitchFamily="18" charset="0"/>
              </a:rPr>
              <a:t>SketchPad</a:t>
            </a:r>
            <a:r>
              <a:rPr lang="en-IE" altLang="zh-CN" sz="2000" b="1" dirty="0">
                <a:effectLst>
                  <a:outerShdw blurRad="38100" dist="38100" dir="2700000" algn="tl">
                    <a:srgbClr val="C0C0C0"/>
                  </a:outerShdw>
                </a:effectLst>
                <a:latin typeface="Times New Roman" panose="02020603050405020304" pitchFamily="18" charset="0"/>
              </a:rPr>
              <a:t>: first interactive graphics (1961)</a:t>
            </a:r>
          </a:p>
        </p:txBody>
      </p:sp>
      <p:pic>
        <p:nvPicPr>
          <p:cNvPr id="31" name="Picture 5" descr="SPACEWARS"/>
          <p:cNvPicPr>
            <a:picLocks noChangeAspect="1" noChangeArrowheads="1"/>
          </p:cNvPicPr>
          <p:nvPr/>
        </p:nvPicPr>
        <p:blipFill>
          <a:blip r:embed="rId3">
            <a:lum bright="6000"/>
            <a:extLst>
              <a:ext uri="{28A0092B-C50C-407E-A947-70E740481C1C}">
                <a14:useLocalDpi xmlns:a14="http://schemas.microsoft.com/office/drawing/2010/main" val="0"/>
              </a:ext>
            </a:extLst>
          </a:blip>
          <a:srcRect/>
          <a:stretch>
            <a:fillRect/>
          </a:stretch>
        </p:blipFill>
        <p:spPr bwMode="auto">
          <a:xfrm>
            <a:off x="5408786" y="3897598"/>
            <a:ext cx="3239912" cy="2274516"/>
          </a:xfrm>
          <a:prstGeom prst="rect">
            <a:avLst/>
          </a:prstGeom>
          <a:noFill/>
          <a:extLst>
            <a:ext uri="{909E8E84-426E-40DD-AFC4-6F175D3DCCD1}">
              <a14:hiddenFill xmlns:a14="http://schemas.microsoft.com/office/drawing/2010/main">
                <a:solidFill>
                  <a:srgbClr val="FFFFFF"/>
                </a:solidFill>
              </a14:hiddenFill>
            </a:ext>
          </a:extLst>
        </p:spPr>
      </p:pic>
      <p:sp>
        <p:nvSpPr>
          <p:cNvPr id="21" name="Text Box 9"/>
          <p:cNvSpPr txBox="1">
            <a:spLocks noChangeArrowheads="1"/>
          </p:cNvSpPr>
          <p:nvPr/>
        </p:nvSpPr>
        <p:spPr bwMode="auto">
          <a:xfrm>
            <a:off x="5046927" y="5958315"/>
            <a:ext cx="3937615" cy="646331"/>
          </a:xfrm>
          <a:prstGeom prst="rect">
            <a:avLst/>
          </a:prstGeom>
          <a:solidFill>
            <a:srgbClr val="CCCCCC"/>
          </a:solidFill>
          <a:ln>
            <a:noFill/>
          </a:ln>
          <a:effectLst/>
        </p:spPr>
        <p:txBody>
          <a:bodyPr wrap="square">
            <a:spAutoFit/>
          </a:bodyPr>
          <a:lstStyle/>
          <a:p>
            <a:pPr algn="ctr"/>
            <a:r>
              <a:rPr lang="en-IE" altLang="zh-CN" b="1" dirty="0" err="1">
                <a:effectLst>
                  <a:outerShdw blurRad="38100" dist="38100" dir="2700000" algn="tl">
                    <a:srgbClr val="C0C0C0"/>
                  </a:outerShdw>
                </a:effectLst>
                <a:latin typeface="Times New Roman" panose="02020603050405020304" pitchFamily="18" charset="0"/>
              </a:rPr>
              <a:t>Spacewars</a:t>
            </a:r>
            <a:r>
              <a:rPr lang="en-IE" altLang="zh-CN" b="1" dirty="0">
                <a:effectLst>
                  <a:outerShdw blurRad="38100" dist="38100" dir="2700000" algn="tl">
                    <a:srgbClr val="C0C0C0"/>
                  </a:outerShdw>
                </a:effectLst>
                <a:latin typeface="Times New Roman" panose="02020603050405020304" pitchFamily="18" charset="0"/>
              </a:rPr>
              <a:t>: first computer graphics game (MIT 1961)</a:t>
            </a:r>
          </a:p>
        </p:txBody>
      </p:sp>
    </p:spTree>
    <p:extLst>
      <p:ext uri="{BB962C8B-B14F-4D97-AF65-F5344CB8AC3E}">
        <p14:creationId xmlns:p14="http://schemas.microsoft.com/office/powerpoint/2010/main" val="2178005285"/>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500"/>
                            </p:stCondLst>
                            <p:childTnLst>
                              <p:par>
                                <p:cTn id="5" presetID="12" presetClass="entr" presetSubtype="8"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slide(fromLeft)">
                                      <p:cBhvr>
                                        <p:cTn id="7" dur="400"/>
                                        <p:tgtEl>
                                          <p:spTgt spid="35"/>
                                        </p:tgtEl>
                                      </p:cBhvr>
                                    </p:animEffect>
                                  </p:childTnLst>
                                </p:cTn>
                              </p:par>
                            </p:childTnLst>
                          </p:cTn>
                        </p:par>
                        <p:par>
                          <p:cTn id="8" fill="hold" nodeType="afterGroup">
                            <p:stCondLst>
                              <p:cond delay="900"/>
                            </p:stCondLst>
                            <p:childTnLst>
                              <p:par>
                                <p:cTn id="9" presetID="10" presetClass="entr" presetSubtype="0"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fade">
                                      <p:cBhvr>
                                        <p:cTn id="11" dur="100"/>
                                        <p:tgtEl>
                                          <p:spTgt spid="42"/>
                                        </p:tgtEl>
                                      </p:cBhvr>
                                    </p:animEffect>
                                  </p:childTnLst>
                                </p:cTn>
                              </p:par>
                            </p:childTnLst>
                          </p:cTn>
                        </p:par>
                        <p:par>
                          <p:cTn id="12" fill="hold" nodeType="afterGroup">
                            <p:stCondLst>
                              <p:cond delay="1000"/>
                            </p:stCondLst>
                            <p:childTnLst>
                              <p:par>
                                <p:cTn id="13" presetID="42" presetClass="path" presetSubtype="0" accel="50000" decel="50000" fill="hold" grpId="1" nodeType="afterEffect">
                                  <p:stCondLst>
                                    <p:cond delay="0"/>
                                  </p:stCondLst>
                                  <p:childTnLst>
                                    <p:animMotion origin="layout" path="M -1.38889E-6 -4.07407E-6 L -1.11111E-6 1.48148E-6 " pathEditMode="relative" rAng="0" ptsTypes="AA">
                                      <p:cBhvr>
                                        <p:cTn id="14" dur="300" fill="hold"/>
                                        <p:tgtEl>
                                          <p:spTgt spid="42"/>
                                        </p:tgtEl>
                                        <p:attrNameLst>
                                          <p:attrName>ppt_x,ppt_y</p:attrName>
                                        </p:attrNameLst>
                                      </p:cBhvr>
                                      <p:rCtr x="1" y="22"/>
                                    </p:animMotion>
                                  </p:childTnLst>
                                </p:cTn>
                              </p:par>
                            </p:childTnLst>
                          </p:cTn>
                        </p:par>
                        <p:par>
                          <p:cTn id="15" fill="hold" nodeType="afterGroup">
                            <p:stCondLst>
                              <p:cond delay="1300"/>
                            </p:stCondLst>
                            <p:childTnLst>
                              <p:par>
                                <p:cTn id="16" presetID="10" presetClass="entr" presetSubtype="0" fill="hold" grpId="1" nodeType="afterEffect">
                                  <p:stCondLst>
                                    <p:cond delay="0"/>
                                  </p:stCondLst>
                                  <p:childTnLst>
                                    <p:set>
                                      <p:cBhvr>
                                        <p:cTn id="17" dur="1" fill="hold">
                                          <p:stCondLst>
                                            <p:cond delay="0"/>
                                          </p:stCondLst>
                                        </p:cTn>
                                        <p:tgtEl>
                                          <p:spTgt spid="39"/>
                                        </p:tgtEl>
                                        <p:attrNameLst>
                                          <p:attrName>style.visibility</p:attrName>
                                        </p:attrNameLst>
                                      </p:cBhvr>
                                      <p:to>
                                        <p:strVal val="visible"/>
                                      </p:to>
                                    </p:set>
                                    <p:animEffect transition="in" filter="fade">
                                      <p:cBhvr>
                                        <p:cTn id="18" dur="100"/>
                                        <p:tgtEl>
                                          <p:spTgt spid="39"/>
                                        </p:tgtEl>
                                      </p:cBhvr>
                                    </p:animEffect>
                                  </p:childTnLst>
                                </p:cTn>
                              </p:par>
                            </p:childTnLst>
                          </p:cTn>
                        </p:par>
                        <p:par>
                          <p:cTn id="19" fill="hold" nodeType="afterGroup">
                            <p:stCondLst>
                              <p:cond delay="1400"/>
                            </p:stCondLst>
                            <p:childTnLst>
                              <p:par>
                                <p:cTn id="20" presetID="12" presetClass="entr" presetSubtype="2" fill="hold" grpId="0" nodeType="after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slide(fromRight)">
                                      <p:cBhvr>
                                        <p:cTn id="22" dur="500"/>
                                        <p:tgtEl>
                                          <p:spTgt spid="28"/>
                                        </p:tgtEl>
                                      </p:cBhvr>
                                    </p:animEffect>
                                  </p:childTnLst>
                                </p:cTn>
                              </p:par>
                              <p:par>
                                <p:cTn id="23" presetID="12" presetClass="entr" presetSubtype="1" fill="hold" nodeType="withEffect">
                                  <p:stCondLst>
                                    <p:cond delay="0"/>
                                  </p:stCondLst>
                                  <p:childTnLst>
                                    <p:set>
                                      <p:cBhvr>
                                        <p:cTn id="24" dur="1" fill="hold">
                                          <p:stCondLst>
                                            <p:cond delay="0"/>
                                          </p:stCondLst>
                                        </p:cTn>
                                        <p:tgtEl>
                                          <p:spTgt spid="47"/>
                                        </p:tgtEl>
                                        <p:attrNameLst>
                                          <p:attrName>style.visibility</p:attrName>
                                        </p:attrNameLst>
                                      </p:cBhvr>
                                      <p:to>
                                        <p:strVal val="visible"/>
                                      </p:to>
                                    </p:set>
                                    <p:anim calcmode="lin" valueType="num">
                                      <p:cBhvr additive="base">
                                        <p:cTn id="25" dur="500"/>
                                        <p:tgtEl>
                                          <p:spTgt spid="47"/>
                                        </p:tgtEl>
                                        <p:attrNameLst>
                                          <p:attrName>ppt_y</p:attrName>
                                        </p:attrNameLst>
                                      </p:cBhvr>
                                      <p:tavLst>
                                        <p:tav tm="0">
                                          <p:val>
                                            <p:strVal val="#ppt_y-#ppt_h*1.125000"/>
                                          </p:val>
                                        </p:tav>
                                        <p:tav tm="100000">
                                          <p:val>
                                            <p:strVal val="#ppt_y"/>
                                          </p:val>
                                        </p:tav>
                                      </p:tavLst>
                                    </p:anim>
                                    <p:animEffect transition="in" filter="wipe(down)">
                                      <p:cBhvr>
                                        <p:cTn id="26" dur="500"/>
                                        <p:tgtEl>
                                          <p:spTgt spid="47"/>
                                        </p:tgtEl>
                                      </p:cBhvr>
                                    </p:animEffect>
                                  </p:childTnLst>
                                </p:cTn>
                              </p:par>
                            </p:childTnLst>
                          </p:cTn>
                        </p:par>
                        <p:par>
                          <p:cTn id="27" fill="hold" nodeType="afterGroup">
                            <p:stCondLst>
                              <p:cond delay="1900"/>
                            </p:stCondLst>
                            <p:childTnLst>
                              <p:par>
                                <p:cTn id="28" presetID="12" presetClass="entr" presetSubtype="8" fill="hold" nodeType="afterEffect">
                                  <p:stCondLst>
                                    <p:cond delay="0"/>
                                  </p:stCondLst>
                                  <p:childTnLst>
                                    <p:set>
                                      <p:cBhvr>
                                        <p:cTn id="29" dur="1" fill="hold">
                                          <p:stCondLst>
                                            <p:cond delay="0"/>
                                          </p:stCondLst>
                                        </p:cTn>
                                        <p:tgtEl>
                                          <p:spTgt spid="47">
                                            <p:txEl>
                                              <p:pRg st="0" end="0"/>
                                            </p:txEl>
                                          </p:spTgt>
                                        </p:tgtEl>
                                        <p:attrNameLst>
                                          <p:attrName>style.visibility</p:attrName>
                                        </p:attrNameLst>
                                      </p:cBhvr>
                                      <p:to>
                                        <p:strVal val="visible"/>
                                      </p:to>
                                    </p:set>
                                    <p:anim calcmode="lin" valueType="num">
                                      <p:cBhvr additive="base">
                                        <p:cTn id="30" dur="500"/>
                                        <p:tgtEl>
                                          <p:spTgt spid="47">
                                            <p:txEl>
                                              <p:pRg st="0" end="0"/>
                                            </p:txEl>
                                          </p:spTgt>
                                        </p:tgtEl>
                                        <p:attrNameLst>
                                          <p:attrName>ppt_x</p:attrName>
                                        </p:attrNameLst>
                                      </p:cBhvr>
                                      <p:tavLst>
                                        <p:tav tm="0">
                                          <p:val>
                                            <p:strVal val="#ppt_x-#ppt_w*1.125000"/>
                                          </p:val>
                                        </p:tav>
                                        <p:tav tm="100000">
                                          <p:val>
                                            <p:strVal val="#ppt_x"/>
                                          </p:val>
                                        </p:tav>
                                      </p:tavLst>
                                    </p:anim>
                                    <p:animEffect transition="in" filter="wipe(right)">
                                      <p:cBhvr>
                                        <p:cTn id="31" dur="500"/>
                                        <p:tgtEl>
                                          <p:spTgt spid="47">
                                            <p:txEl>
                                              <p:pRg st="0" end="0"/>
                                            </p:txEl>
                                          </p:spTgt>
                                        </p:tgtEl>
                                      </p:cBhvr>
                                    </p:animEffect>
                                  </p:childTnLst>
                                </p:cTn>
                              </p:par>
                            </p:childTnLst>
                          </p:cTn>
                        </p:par>
                        <p:par>
                          <p:cTn id="32" fill="hold">
                            <p:stCondLst>
                              <p:cond delay="2400"/>
                            </p:stCondLst>
                            <p:childTnLst>
                              <p:par>
                                <p:cTn id="33" presetID="42" presetClass="path" presetSubtype="0" accel="50000" decel="50000" fill="hold" grpId="0" nodeType="afterEffect">
                                  <p:stCondLst>
                                    <p:cond delay="0"/>
                                  </p:stCondLst>
                                  <p:childTnLst>
                                    <p:animMotion origin="layout" path="M 5E-6 -2.96296E-6 L 0.00174 0.13449 " pathEditMode="relative" rAng="0" ptsTypes="AA">
                                      <p:cBhvr>
                                        <p:cTn id="34" dur="500" fill="hold"/>
                                        <p:tgtEl>
                                          <p:spTgt spid="39"/>
                                        </p:tgtEl>
                                        <p:attrNameLst>
                                          <p:attrName>ppt_x,ppt_y</p:attrName>
                                        </p:attrNameLst>
                                      </p:cBhvr>
                                      <p:rCtr x="87" y="6713"/>
                                    </p:animMotion>
                                  </p:childTnLst>
                                </p:cTn>
                              </p:par>
                            </p:childTnLst>
                          </p:cTn>
                        </p:par>
                        <p:par>
                          <p:cTn id="35" fill="hold" nodeType="afterGroup">
                            <p:stCondLst>
                              <p:cond delay="2900"/>
                            </p:stCondLst>
                            <p:childTnLst>
                              <p:par>
                                <p:cTn id="36" presetID="10" presetClass="entr" presetSubtype="0" fill="hold" grpId="0" nodeType="after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100"/>
                                        <p:tgtEl>
                                          <p:spTgt spid="41"/>
                                        </p:tgtEl>
                                      </p:cBhvr>
                                    </p:animEffect>
                                  </p:childTnLst>
                                </p:cTn>
                              </p:par>
                            </p:childTnLst>
                          </p:cTn>
                        </p:par>
                        <p:par>
                          <p:cTn id="39" fill="hold" nodeType="afterGroup">
                            <p:stCondLst>
                              <p:cond delay="3000"/>
                            </p:stCondLst>
                            <p:childTnLst>
                              <p:par>
                                <p:cTn id="40" presetID="42" presetClass="path" presetSubtype="0" accel="50000" decel="50000" fill="hold" grpId="1" nodeType="afterEffect">
                                  <p:stCondLst>
                                    <p:cond delay="0"/>
                                  </p:stCondLst>
                                  <p:childTnLst>
                                    <p:animMotion origin="layout" path="M -0.00104 0.07338 L -0.00104 0.21342 " pathEditMode="relative" rAng="0" ptsTypes="AA">
                                      <p:cBhvr>
                                        <p:cTn id="41" dur="500" fill="hold"/>
                                        <p:tgtEl>
                                          <p:spTgt spid="41"/>
                                        </p:tgtEl>
                                        <p:attrNameLst>
                                          <p:attrName>ppt_x,ppt_y</p:attrName>
                                        </p:attrNameLst>
                                      </p:cBhvr>
                                      <p:rCtr x="0" y="6991"/>
                                    </p:animMotion>
                                  </p:childTnLst>
                                </p:cTn>
                              </p:par>
                              <p:par>
                                <p:cTn id="42" presetID="12" presetClass="entr" presetSubtype="1" fill="hold" nodeType="withEffect">
                                  <p:stCondLst>
                                    <p:cond delay="0"/>
                                  </p:stCondLst>
                                  <p:childTnLst>
                                    <p:set>
                                      <p:cBhvr>
                                        <p:cTn id="43" dur="1" fill="hold">
                                          <p:stCondLst>
                                            <p:cond delay="0"/>
                                          </p:stCondLst>
                                        </p:cTn>
                                        <p:tgtEl>
                                          <p:spTgt spid="23"/>
                                        </p:tgtEl>
                                        <p:attrNameLst>
                                          <p:attrName>style.visibility</p:attrName>
                                        </p:attrNameLst>
                                      </p:cBhvr>
                                      <p:to>
                                        <p:strVal val="visible"/>
                                      </p:to>
                                    </p:set>
                                    <p:anim calcmode="lin" valueType="num">
                                      <p:cBhvr additive="base">
                                        <p:cTn id="44" dur="500"/>
                                        <p:tgtEl>
                                          <p:spTgt spid="23"/>
                                        </p:tgtEl>
                                        <p:attrNameLst>
                                          <p:attrName>ppt_y</p:attrName>
                                        </p:attrNameLst>
                                      </p:cBhvr>
                                      <p:tavLst>
                                        <p:tav tm="0">
                                          <p:val>
                                            <p:strVal val="#ppt_y-#ppt_h*1.125000"/>
                                          </p:val>
                                        </p:tav>
                                        <p:tav tm="100000">
                                          <p:val>
                                            <p:strVal val="#ppt_y"/>
                                          </p:val>
                                        </p:tav>
                                      </p:tavLst>
                                    </p:anim>
                                    <p:animEffect transition="in" filter="wipe(down)">
                                      <p:cBhvr>
                                        <p:cTn id="45" dur="500"/>
                                        <p:tgtEl>
                                          <p:spTgt spid="23"/>
                                        </p:tgtEl>
                                      </p:cBhvr>
                                    </p:animEffect>
                                  </p:childTnLst>
                                </p:cTn>
                              </p:par>
                            </p:childTnLst>
                          </p:cTn>
                        </p:par>
                        <p:par>
                          <p:cTn id="46" fill="hold">
                            <p:stCondLst>
                              <p:cond delay="3500"/>
                            </p:stCondLst>
                            <p:childTnLst>
                              <p:par>
                                <p:cTn id="47" presetID="12" presetClass="entr" presetSubtype="2" fill="hold" grpId="0" nodeType="afterEffect">
                                  <p:stCondLst>
                                    <p:cond delay="0"/>
                                  </p:stCondLst>
                                  <p:childTnLst>
                                    <p:set>
                                      <p:cBhvr>
                                        <p:cTn id="48" dur="1" fill="hold">
                                          <p:stCondLst>
                                            <p:cond delay="0"/>
                                          </p:stCondLst>
                                        </p:cTn>
                                        <p:tgtEl>
                                          <p:spTgt spid="24"/>
                                        </p:tgtEl>
                                        <p:attrNameLst>
                                          <p:attrName>style.visibility</p:attrName>
                                        </p:attrNameLst>
                                      </p:cBhvr>
                                      <p:to>
                                        <p:strVal val="visible"/>
                                      </p:to>
                                    </p:set>
                                    <p:animEffect transition="in" filter="slide(fromRight)">
                                      <p:cBhvr>
                                        <p:cTn id="49" dur="500"/>
                                        <p:tgtEl>
                                          <p:spTgt spid="24"/>
                                        </p:tgtEl>
                                      </p:cBhvr>
                                    </p:animEffect>
                                  </p:childTnLst>
                                </p:cTn>
                              </p:par>
                            </p:childTnLst>
                          </p:cTn>
                        </p:par>
                        <p:par>
                          <p:cTn id="50" fill="hold">
                            <p:stCondLst>
                              <p:cond delay="4000"/>
                            </p:stCondLst>
                            <p:childTnLst>
                              <p:par>
                                <p:cTn id="51" presetID="12" presetClass="entr" presetSubtype="8" fill="hold" nodeType="afterEffect">
                                  <p:stCondLst>
                                    <p:cond delay="0"/>
                                  </p:stCondLst>
                                  <p:childTnLst>
                                    <p:set>
                                      <p:cBhvr>
                                        <p:cTn id="52" dur="1" fill="hold">
                                          <p:stCondLst>
                                            <p:cond delay="0"/>
                                          </p:stCondLst>
                                        </p:cTn>
                                        <p:tgtEl>
                                          <p:spTgt spid="23">
                                            <p:txEl>
                                              <p:pRg st="0" end="0"/>
                                            </p:txEl>
                                          </p:spTgt>
                                        </p:tgtEl>
                                        <p:attrNameLst>
                                          <p:attrName>style.visibility</p:attrName>
                                        </p:attrNameLst>
                                      </p:cBhvr>
                                      <p:to>
                                        <p:strVal val="visible"/>
                                      </p:to>
                                    </p:set>
                                    <p:anim calcmode="lin" valueType="num">
                                      <p:cBhvr additive="base">
                                        <p:cTn id="53" dur="500"/>
                                        <p:tgtEl>
                                          <p:spTgt spid="23">
                                            <p:txEl>
                                              <p:pRg st="0" end="0"/>
                                            </p:txEl>
                                          </p:spTgt>
                                        </p:tgtEl>
                                        <p:attrNameLst>
                                          <p:attrName>ppt_x</p:attrName>
                                        </p:attrNameLst>
                                      </p:cBhvr>
                                      <p:tavLst>
                                        <p:tav tm="0">
                                          <p:val>
                                            <p:strVal val="#ppt_x-#ppt_w*1.125000"/>
                                          </p:val>
                                        </p:tav>
                                        <p:tav tm="100000">
                                          <p:val>
                                            <p:strVal val="#ppt_x"/>
                                          </p:val>
                                        </p:tav>
                                      </p:tavLst>
                                    </p:anim>
                                    <p:animEffect transition="in" filter="wipe(right)">
                                      <p:cBhvr>
                                        <p:cTn id="54" dur="500"/>
                                        <p:tgtEl>
                                          <p:spTgt spid="23">
                                            <p:txEl>
                                              <p:pRg st="0" end="0"/>
                                            </p:txEl>
                                          </p:spTgt>
                                        </p:tgtEl>
                                      </p:cBhvr>
                                    </p:animEffect>
                                  </p:childTnLst>
                                </p:cTn>
                              </p:par>
                            </p:childTnLst>
                          </p:cTn>
                        </p:par>
                        <p:par>
                          <p:cTn id="55" fill="hold">
                            <p:stCondLst>
                              <p:cond delay="4500"/>
                            </p:stCondLst>
                            <p:childTnLst>
                              <p:par>
                                <p:cTn id="56" presetID="12" presetClass="entr" presetSubtype="2" fill="hold" grpId="0" nodeType="afterEffect">
                                  <p:stCondLst>
                                    <p:cond delay="0"/>
                                  </p:stCondLst>
                                  <p:childTnLst>
                                    <p:set>
                                      <p:cBhvr>
                                        <p:cTn id="57" dur="1" fill="hold">
                                          <p:stCondLst>
                                            <p:cond delay="0"/>
                                          </p:stCondLst>
                                        </p:cTn>
                                        <p:tgtEl>
                                          <p:spTgt spid="25"/>
                                        </p:tgtEl>
                                        <p:attrNameLst>
                                          <p:attrName>style.visibility</p:attrName>
                                        </p:attrNameLst>
                                      </p:cBhvr>
                                      <p:to>
                                        <p:strVal val="visible"/>
                                      </p:to>
                                    </p:set>
                                    <p:animEffect transition="in" filter="slide(fromRight)">
                                      <p:cBhvr>
                                        <p:cTn id="58" dur="500"/>
                                        <p:tgtEl>
                                          <p:spTgt spid="25"/>
                                        </p:tgtEl>
                                      </p:cBhvr>
                                    </p:animEffect>
                                  </p:childTnLst>
                                </p:cTn>
                              </p:par>
                            </p:childTnLst>
                          </p:cTn>
                        </p:par>
                        <p:par>
                          <p:cTn id="59" fill="hold">
                            <p:stCondLst>
                              <p:cond delay="5000"/>
                            </p:stCondLst>
                            <p:childTnLst>
                              <p:par>
                                <p:cTn id="60" presetID="10" presetClass="entr" presetSubtype="0" fill="hold" grpId="0" nodeType="afterEffect">
                                  <p:stCondLst>
                                    <p:cond delay="0"/>
                                  </p:stCondLst>
                                  <p:childTnLst>
                                    <p:set>
                                      <p:cBhvr>
                                        <p:cTn id="61" dur="1" fill="hold">
                                          <p:stCondLst>
                                            <p:cond delay="0"/>
                                          </p:stCondLst>
                                        </p:cTn>
                                        <p:tgtEl>
                                          <p:spTgt spid="26"/>
                                        </p:tgtEl>
                                        <p:attrNameLst>
                                          <p:attrName>style.visibility</p:attrName>
                                        </p:attrNameLst>
                                      </p:cBhvr>
                                      <p:to>
                                        <p:strVal val="visible"/>
                                      </p:to>
                                    </p:set>
                                    <p:animEffect transition="in" filter="fade">
                                      <p:cBhvr>
                                        <p:cTn id="62" dur="100"/>
                                        <p:tgtEl>
                                          <p:spTgt spid="26"/>
                                        </p:tgtEl>
                                      </p:cBhvr>
                                    </p:animEffect>
                                  </p:childTnLst>
                                </p:cTn>
                              </p:par>
                            </p:childTnLst>
                          </p:cTn>
                        </p:par>
                        <p:par>
                          <p:cTn id="63" fill="hold">
                            <p:stCondLst>
                              <p:cond delay="5100"/>
                            </p:stCondLst>
                            <p:childTnLst>
                              <p:par>
                                <p:cTn id="64" presetID="42" presetClass="path" presetSubtype="0" accel="50000" decel="50000" fill="hold" grpId="1" nodeType="afterEffect">
                                  <p:stCondLst>
                                    <p:cond delay="0"/>
                                  </p:stCondLst>
                                  <p:childTnLst>
                                    <p:animMotion origin="layout" path="M -1.11111E-6 -3.7037E-7 L -0.00104 0.10833 " pathEditMode="relative" rAng="0" ptsTypes="AA">
                                      <p:cBhvr>
                                        <p:cTn id="65" dur="500" fill="hold"/>
                                        <p:tgtEl>
                                          <p:spTgt spid="26"/>
                                        </p:tgtEl>
                                        <p:attrNameLst>
                                          <p:attrName>ppt_x,ppt_y</p:attrName>
                                        </p:attrNameLst>
                                      </p:cBhvr>
                                      <p:rCtr x="-52" y="5417"/>
                                    </p:animMotion>
                                  </p:childTnLst>
                                </p:cTn>
                              </p:par>
                              <p:par>
                                <p:cTn id="66" presetID="12" presetClass="entr" presetSubtype="1" fill="hold" nodeType="withEffect">
                                  <p:stCondLst>
                                    <p:cond delay="0"/>
                                  </p:stCondLst>
                                  <p:childTnLst>
                                    <p:set>
                                      <p:cBhvr>
                                        <p:cTn id="67" dur="1" fill="hold">
                                          <p:stCondLst>
                                            <p:cond delay="0"/>
                                          </p:stCondLst>
                                        </p:cTn>
                                        <p:tgtEl>
                                          <p:spTgt spid="53"/>
                                        </p:tgtEl>
                                        <p:attrNameLst>
                                          <p:attrName>style.visibility</p:attrName>
                                        </p:attrNameLst>
                                      </p:cBhvr>
                                      <p:to>
                                        <p:strVal val="visible"/>
                                      </p:to>
                                    </p:set>
                                    <p:anim calcmode="lin" valueType="num">
                                      <p:cBhvr additive="base">
                                        <p:cTn id="68" dur="500"/>
                                        <p:tgtEl>
                                          <p:spTgt spid="53"/>
                                        </p:tgtEl>
                                        <p:attrNameLst>
                                          <p:attrName>ppt_y</p:attrName>
                                        </p:attrNameLst>
                                      </p:cBhvr>
                                      <p:tavLst>
                                        <p:tav tm="0">
                                          <p:val>
                                            <p:strVal val="#ppt_y-#ppt_h*1.125000"/>
                                          </p:val>
                                        </p:tav>
                                        <p:tav tm="100000">
                                          <p:val>
                                            <p:strVal val="#ppt_y"/>
                                          </p:val>
                                        </p:tav>
                                      </p:tavLst>
                                    </p:anim>
                                    <p:animEffect transition="in" filter="wipe(down)">
                                      <p:cBhvr>
                                        <p:cTn id="69" dur="500"/>
                                        <p:tgtEl>
                                          <p:spTgt spid="53"/>
                                        </p:tgtEl>
                                      </p:cBhvr>
                                    </p:animEffect>
                                  </p:childTnLst>
                                </p:cTn>
                              </p:par>
                            </p:childTnLst>
                          </p:cTn>
                        </p:par>
                        <p:par>
                          <p:cTn id="70" fill="hold">
                            <p:stCondLst>
                              <p:cond delay="5600"/>
                            </p:stCondLst>
                            <p:childTnLst>
                              <p:par>
                                <p:cTn id="71" presetID="12" presetClass="entr" presetSubtype="8" fill="hold" nodeType="afterEffect">
                                  <p:stCondLst>
                                    <p:cond delay="0"/>
                                  </p:stCondLst>
                                  <p:childTnLst>
                                    <p:set>
                                      <p:cBhvr>
                                        <p:cTn id="72" dur="1" fill="hold">
                                          <p:stCondLst>
                                            <p:cond delay="0"/>
                                          </p:stCondLst>
                                        </p:cTn>
                                        <p:tgtEl>
                                          <p:spTgt spid="53">
                                            <p:txEl>
                                              <p:pRg st="0" end="0"/>
                                            </p:txEl>
                                          </p:spTgt>
                                        </p:tgtEl>
                                        <p:attrNameLst>
                                          <p:attrName>style.visibility</p:attrName>
                                        </p:attrNameLst>
                                      </p:cBhvr>
                                      <p:to>
                                        <p:strVal val="visible"/>
                                      </p:to>
                                    </p:set>
                                    <p:anim calcmode="lin" valueType="num">
                                      <p:cBhvr additive="base">
                                        <p:cTn id="73" dur="500"/>
                                        <p:tgtEl>
                                          <p:spTgt spid="53">
                                            <p:txEl>
                                              <p:pRg st="0" end="0"/>
                                            </p:txEl>
                                          </p:spTgt>
                                        </p:tgtEl>
                                        <p:attrNameLst>
                                          <p:attrName>ppt_x</p:attrName>
                                        </p:attrNameLst>
                                      </p:cBhvr>
                                      <p:tavLst>
                                        <p:tav tm="0">
                                          <p:val>
                                            <p:strVal val="#ppt_x-#ppt_w*1.125000"/>
                                          </p:val>
                                        </p:tav>
                                        <p:tav tm="100000">
                                          <p:val>
                                            <p:strVal val="#ppt_x"/>
                                          </p:val>
                                        </p:tav>
                                      </p:tavLst>
                                    </p:anim>
                                    <p:animEffect transition="in" filter="wipe(right)">
                                      <p:cBhvr>
                                        <p:cTn id="74" dur="500"/>
                                        <p:tgtEl>
                                          <p:spTgt spid="53">
                                            <p:txEl>
                                              <p:pRg st="0" end="0"/>
                                            </p:txEl>
                                          </p:spTgt>
                                        </p:tgtEl>
                                      </p:cBhvr>
                                    </p:animEffect>
                                  </p:childTnLst>
                                </p:cTn>
                              </p:par>
                              <p:par>
                                <p:cTn id="75" presetID="12" presetClass="entr" presetSubtype="1" fill="hold" nodeType="withEffect">
                                  <p:stCondLst>
                                    <p:cond delay="0"/>
                                  </p:stCondLst>
                                  <p:childTnLst>
                                    <p:set>
                                      <p:cBhvr>
                                        <p:cTn id="76" dur="1" fill="hold">
                                          <p:stCondLst>
                                            <p:cond delay="0"/>
                                          </p:stCondLst>
                                        </p:cTn>
                                        <p:tgtEl>
                                          <p:spTgt spid="22"/>
                                        </p:tgtEl>
                                        <p:attrNameLst>
                                          <p:attrName>style.visibility</p:attrName>
                                        </p:attrNameLst>
                                      </p:cBhvr>
                                      <p:to>
                                        <p:strVal val="visible"/>
                                      </p:to>
                                    </p:set>
                                    <p:anim calcmode="lin" valueType="num">
                                      <p:cBhvr additive="base">
                                        <p:cTn id="77" dur="500"/>
                                        <p:tgtEl>
                                          <p:spTgt spid="22"/>
                                        </p:tgtEl>
                                        <p:attrNameLst>
                                          <p:attrName>ppt_y</p:attrName>
                                        </p:attrNameLst>
                                      </p:cBhvr>
                                      <p:tavLst>
                                        <p:tav tm="0">
                                          <p:val>
                                            <p:strVal val="#ppt_y-#ppt_h*1.125000"/>
                                          </p:val>
                                        </p:tav>
                                        <p:tav tm="100000">
                                          <p:val>
                                            <p:strVal val="#ppt_y"/>
                                          </p:val>
                                        </p:tav>
                                      </p:tavLst>
                                    </p:anim>
                                    <p:animEffect transition="in" filter="wipe(down)">
                                      <p:cBhvr>
                                        <p:cTn id="78" dur="500"/>
                                        <p:tgtEl>
                                          <p:spTgt spid="22"/>
                                        </p:tgtEl>
                                      </p:cBhvr>
                                    </p:animEffect>
                                  </p:childTnLst>
                                </p:cTn>
                              </p:par>
                            </p:childTnLst>
                          </p:cTn>
                        </p:par>
                        <p:par>
                          <p:cTn id="79" fill="hold">
                            <p:stCondLst>
                              <p:cond delay="6100"/>
                            </p:stCondLst>
                            <p:childTnLst>
                              <p:par>
                                <p:cTn id="80" presetID="12" presetClass="entr" presetSubtype="8" fill="hold" nodeType="afterEffect">
                                  <p:stCondLst>
                                    <p:cond delay="0"/>
                                  </p:stCondLst>
                                  <p:childTnLst>
                                    <p:set>
                                      <p:cBhvr>
                                        <p:cTn id="81" dur="1" fill="hold">
                                          <p:stCondLst>
                                            <p:cond delay="0"/>
                                          </p:stCondLst>
                                        </p:cTn>
                                        <p:tgtEl>
                                          <p:spTgt spid="22">
                                            <p:txEl>
                                              <p:pRg st="0" end="0"/>
                                            </p:txEl>
                                          </p:spTgt>
                                        </p:tgtEl>
                                        <p:attrNameLst>
                                          <p:attrName>style.visibility</p:attrName>
                                        </p:attrNameLst>
                                      </p:cBhvr>
                                      <p:to>
                                        <p:strVal val="visible"/>
                                      </p:to>
                                    </p:set>
                                    <p:anim calcmode="lin" valueType="num">
                                      <p:cBhvr additive="base">
                                        <p:cTn id="82" dur="500"/>
                                        <p:tgtEl>
                                          <p:spTgt spid="22">
                                            <p:txEl>
                                              <p:pRg st="0" end="0"/>
                                            </p:txEl>
                                          </p:spTgt>
                                        </p:tgtEl>
                                        <p:attrNameLst>
                                          <p:attrName>ppt_x</p:attrName>
                                        </p:attrNameLst>
                                      </p:cBhvr>
                                      <p:tavLst>
                                        <p:tav tm="0">
                                          <p:val>
                                            <p:strVal val="#ppt_x-#ppt_w*1.125000"/>
                                          </p:val>
                                        </p:tav>
                                        <p:tav tm="100000">
                                          <p:val>
                                            <p:strVal val="#ppt_x"/>
                                          </p:val>
                                        </p:tav>
                                      </p:tavLst>
                                    </p:anim>
                                    <p:animEffect transition="in" filter="wipe(right)">
                                      <p:cBhvr>
                                        <p:cTn id="83" dur="500"/>
                                        <p:tgtEl>
                                          <p:spTgt spid="22">
                                            <p:txEl>
                                              <p:pRg st="0" end="0"/>
                                            </p:txEl>
                                          </p:spTgt>
                                        </p:tgtEl>
                                      </p:cBhvr>
                                    </p:animEffect>
                                  </p:childTnLst>
                                </p:cTn>
                              </p:par>
                            </p:childTnLst>
                          </p:cTn>
                        </p:par>
                      </p:childTnLst>
                    </p:cTn>
                  </p:par>
                  <p:par>
                    <p:cTn id="84" fill="hold">
                      <p:stCondLst>
                        <p:cond delay="indefinite"/>
                      </p:stCondLst>
                      <p:childTnLst>
                        <p:par>
                          <p:cTn id="85" fill="hold">
                            <p:stCondLst>
                              <p:cond delay="0"/>
                            </p:stCondLst>
                            <p:childTnLst>
                              <p:par>
                                <p:cTn id="86" presetID="42" presetClass="entr" presetSubtype="0" fill="hold" nodeType="clickEffect">
                                  <p:stCondLst>
                                    <p:cond delay="0"/>
                                  </p:stCondLst>
                                  <p:childTnLst>
                                    <p:set>
                                      <p:cBhvr>
                                        <p:cTn id="87" dur="1" fill="hold">
                                          <p:stCondLst>
                                            <p:cond delay="0"/>
                                          </p:stCondLst>
                                        </p:cTn>
                                        <p:tgtEl>
                                          <p:spTgt spid="30"/>
                                        </p:tgtEl>
                                        <p:attrNameLst>
                                          <p:attrName>style.visibility</p:attrName>
                                        </p:attrNameLst>
                                      </p:cBhvr>
                                      <p:to>
                                        <p:strVal val="visible"/>
                                      </p:to>
                                    </p:set>
                                    <p:animEffect transition="in" filter="fade">
                                      <p:cBhvr>
                                        <p:cTn id="88" dur="1000"/>
                                        <p:tgtEl>
                                          <p:spTgt spid="30"/>
                                        </p:tgtEl>
                                      </p:cBhvr>
                                    </p:animEffect>
                                    <p:anim calcmode="lin" valueType="num">
                                      <p:cBhvr>
                                        <p:cTn id="89" dur="1000" fill="hold"/>
                                        <p:tgtEl>
                                          <p:spTgt spid="30"/>
                                        </p:tgtEl>
                                        <p:attrNameLst>
                                          <p:attrName>ppt_x</p:attrName>
                                        </p:attrNameLst>
                                      </p:cBhvr>
                                      <p:tavLst>
                                        <p:tav tm="0">
                                          <p:val>
                                            <p:strVal val="#ppt_x"/>
                                          </p:val>
                                        </p:tav>
                                        <p:tav tm="100000">
                                          <p:val>
                                            <p:strVal val="#ppt_x"/>
                                          </p:val>
                                        </p:tav>
                                      </p:tavLst>
                                    </p:anim>
                                    <p:anim calcmode="lin" valueType="num">
                                      <p:cBhvr>
                                        <p:cTn id="90" dur="1000" fill="hold"/>
                                        <p:tgtEl>
                                          <p:spTgt spid="30"/>
                                        </p:tgtEl>
                                        <p:attrNameLst>
                                          <p:attrName>ppt_y</p:attrName>
                                        </p:attrNameLst>
                                      </p:cBhvr>
                                      <p:tavLst>
                                        <p:tav tm="0">
                                          <p:val>
                                            <p:strVal val="#ppt_y+.1"/>
                                          </p:val>
                                        </p:tav>
                                        <p:tav tm="100000">
                                          <p:val>
                                            <p:strVal val="#ppt_y"/>
                                          </p:val>
                                        </p:tav>
                                      </p:tavLst>
                                    </p:anim>
                                  </p:childTnLst>
                                </p:cTn>
                              </p:par>
                            </p:childTnLst>
                          </p:cTn>
                        </p:par>
                        <p:par>
                          <p:cTn id="91" fill="hold">
                            <p:stCondLst>
                              <p:cond delay="1000"/>
                            </p:stCondLst>
                            <p:childTnLst>
                              <p:par>
                                <p:cTn id="92" presetID="42" presetClass="entr" presetSubtype="0" fill="hold" grpId="0" nodeType="afterEffect">
                                  <p:stCondLst>
                                    <p:cond delay="0"/>
                                  </p:stCondLst>
                                  <p:childTnLst>
                                    <p:set>
                                      <p:cBhvr>
                                        <p:cTn id="93" dur="1" fill="hold">
                                          <p:stCondLst>
                                            <p:cond delay="0"/>
                                          </p:stCondLst>
                                        </p:cTn>
                                        <p:tgtEl>
                                          <p:spTgt spid="29"/>
                                        </p:tgtEl>
                                        <p:attrNameLst>
                                          <p:attrName>style.visibility</p:attrName>
                                        </p:attrNameLst>
                                      </p:cBhvr>
                                      <p:to>
                                        <p:strVal val="visible"/>
                                      </p:to>
                                    </p:set>
                                    <p:animEffect transition="in" filter="fade">
                                      <p:cBhvr>
                                        <p:cTn id="94" dur="1000"/>
                                        <p:tgtEl>
                                          <p:spTgt spid="29"/>
                                        </p:tgtEl>
                                      </p:cBhvr>
                                    </p:animEffect>
                                    <p:anim calcmode="lin" valueType="num">
                                      <p:cBhvr>
                                        <p:cTn id="95" dur="1000" fill="hold"/>
                                        <p:tgtEl>
                                          <p:spTgt spid="29"/>
                                        </p:tgtEl>
                                        <p:attrNameLst>
                                          <p:attrName>ppt_x</p:attrName>
                                        </p:attrNameLst>
                                      </p:cBhvr>
                                      <p:tavLst>
                                        <p:tav tm="0">
                                          <p:val>
                                            <p:strVal val="#ppt_x"/>
                                          </p:val>
                                        </p:tav>
                                        <p:tav tm="100000">
                                          <p:val>
                                            <p:strVal val="#ppt_x"/>
                                          </p:val>
                                        </p:tav>
                                      </p:tavLst>
                                    </p:anim>
                                    <p:anim calcmode="lin" valueType="num">
                                      <p:cBhvr>
                                        <p:cTn id="96"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97" fill="hold">
                      <p:stCondLst>
                        <p:cond delay="indefinite"/>
                      </p:stCondLst>
                      <p:childTnLst>
                        <p:par>
                          <p:cTn id="98" fill="hold">
                            <p:stCondLst>
                              <p:cond delay="0"/>
                            </p:stCondLst>
                            <p:childTnLst>
                              <p:par>
                                <p:cTn id="99" presetID="42" presetClass="entr" presetSubtype="0" fill="hold" nodeType="clickEffect">
                                  <p:stCondLst>
                                    <p:cond delay="0"/>
                                  </p:stCondLst>
                                  <p:childTnLst>
                                    <p:set>
                                      <p:cBhvr>
                                        <p:cTn id="100" dur="1" fill="hold">
                                          <p:stCondLst>
                                            <p:cond delay="0"/>
                                          </p:stCondLst>
                                        </p:cTn>
                                        <p:tgtEl>
                                          <p:spTgt spid="31"/>
                                        </p:tgtEl>
                                        <p:attrNameLst>
                                          <p:attrName>style.visibility</p:attrName>
                                        </p:attrNameLst>
                                      </p:cBhvr>
                                      <p:to>
                                        <p:strVal val="visible"/>
                                      </p:to>
                                    </p:set>
                                    <p:animEffect transition="in" filter="fade">
                                      <p:cBhvr>
                                        <p:cTn id="101" dur="1000"/>
                                        <p:tgtEl>
                                          <p:spTgt spid="31"/>
                                        </p:tgtEl>
                                      </p:cBhvr>
                                    </p:animEffect>
                                    <p:anim calcmode="lin" valueType="num">
                                      <p:cBhvr>
                                        <p:cTn id="102" dur="1000" fill="hold"/>
                                        <p:tgtEl>
                                          <p:spTgt spid="31"/>
                                        </p:tgtEl>
                                        <p:attrNameLst>
                                          <p:attrName>ppt_x</p:attrName>
                                        </p:attrNameLst>
                                      </p:cBhvr>
                                      <p:tavLst>
                                        <p:tav tm="0">
                                          <p:val>
                                            <p:strVal val="#ppt_x"/>
                                          </p:val>
                                        </p:tav>
                                        <p:tav tm="100000">
                                          <p:val>
                                            <p:strVal val="#ppt_x"/>
                                          </p:val>
                                        </p:tav>
                                      </p:tavLst>
                                    </p:anim>
                                    <p:anim calcmode="lin" valueType="num">
                                      <p:cBhvr>
                                        <p:cTn id="103" dur="1000" fill="hold"/>
                                        <p:tgtEl>
                                          <p:spTgt spid="31"/>
                                        </p:tgtEl>
                                        <p:attrNameLst>
                                          <p:attrName>ppt_y</p:attrName>
                                        </p:attrNameLst>
                                      </p:cBhvr>
                                      <p:tavLst>
                                        <p:tav tm="0">
                                          <p:val>
                                            <p:strVal val="#ppt_y+.1"/>
                                          </p:val>
                                        </p:tav>
                                        <p:tav tm="100000">
                                          <p:val>
                                            <p:strVal val="#ppt_y"/>
                                          </p:val>
                                        </p:tav>
                                      </p:tavLst>
                                    </p:anim>
                                  </p:childTnLst>
                                </p:cTn>
                              </p:par>
                            </p:childTnLst>
                          </p:cTn>
                        </p:par>
                        <p:par>
                          <p:cTn id="104" fill="hold">
                            <p:stCondLst>
                              <p:cond delay="1000"/>
                            </p:stCondLst>
                            <p:childTnLst>
                              <p:par>
                                <p:cTn id="105" presetID="42" presetClass="entr" presetSubtype="0" fill="hold" grpId="0" nodeType="afterEffect">
                                  <p:stCondLst>
                                    <p:cond delay="0"/>
                                  </p:stCondLst>
                                  <p:childTnLst>
                                    <p:set>
                                      <p:cBhvr>
                                        <p:cTn id="106" dur="1" fill="hold">
                                          <p:stCondLst>
                                            <p:cond delay="0"/>
                                          </p:stCondLst>
                                        </p:cTn>
                                        <p:tgtEl>
                                          <p:spTgt spid="21"/>
                                        </p:tgtEl>
                                        <p:attrNameLst>
                                          <p:attrName>style.visibility</p:attrName>
                                        </p:attrNameLst>
                                      </p:cBhvr>
                                      <p:to>
                                        <p:strVal val="visible"/>
                                      </p:to>
                                    </p:set>
                                    <p:animEffect transition="in" filter="fade">
                                      <p:cBhvr>
                                        <p:cTn id="107" dur="1000"/>
                                        <p:tgtEl>
                                          <p:spTgt spid="21"/>
                                        </p:tgtEl>
                                      </p:cBhvr>
                                    </p:animEffect>
                                    <p:anim calcmode="lin" valueType="num">
                                      <p:cBhvr>
                                        <p:cTn id="108" dur="1000" fill="hold"/>
                                        <p:tgtEl>
                                          <p:spTgt spid="21"/>
                                        </p:tgtEl>
                                        <p:attrNameLst>
                                          <p:attrName>ppt_x</p:attrName>
                                        </p:attrNameLst>
                                      </p:cBhvr>
                                      <p:tavLst>
                                        <p:tav tm="0">
                                          <p:val>
                                            <p:strVal val="#ppt_x"/>
                                          </p:val>
                                        </p:tav>
                                        <p:tav tm="100000">
                                          <p:val>
                                            <p:strVal val="#ppt_x"/>
                                          </p:val>
                                        </p:tav>
                                      </p:tavLst>
                                    </p:anim>
                                    <p:anim calcmode="lin" valueType="num">
                                      <p:cBhvr>
                                        <p:cTn id="109"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utoUpdateAnimBg="0"/>
      <p:bldP spid="39" grpId="0" animBg="1" autoUpdateAnimBg="0"/>
      <p:bldP spid="39" grpId="1" animBg="1" autoUpdateAnimBg="0"/>
      <p:bldP spid="41" grpId="0" animBg="1" autoUpdateAnimBg="0"/>
      <p:bldP spid="41" grpId="1" animBg="1" autoUpdateAnimBg="0"/>
      <p:bldP spid="42" grpId="0" animBg="1" autoUpdateAnimBg="0"/>
      <p:bldP spid="42" grpId="1" animBg="1" autoUpdateAnimBg="0"/>
      <p:bldP spid="24" grpId="0" autoUpdateAnimBg="0"/>
      <p:bldP spid="25" grpId="0" autoUpdateAnimBg="0"/>
      <p:bldP spid="26" grpId="0" animBg="1" autoUpdateAnimBg="0"/>
      <p:bldP spid="26" grpId="1" animBg="1" autoUpdateAnimBg="0"/>
      <p:bldP spid="29" grpId="0" animBg="1"/>
      <p:bldP spid="21"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对角圆角矩形 52"/>
          <p:cNvSpPr/>
          <p:nvPr/>
        </p:nvSpPr>
        <p:spPr>
          <a:xfrm>
            <a:off x="1491717" y="2583844"/>
            <a:ext cx="7162800" cy="847725"/>
          </a:xfrm>
          <a:prstGeom prst="round2DiagRect">
            <a:avLst>
              <a:gd name="adj1" fmla="val 20943"/>
              <a:gd name="adj2" fmla="val 0"/>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lang="en-US" altLang="zh-CN" sz="2000" dirty="0" err="1">
                <a:latin typeface="微软雅黑" panose="020B0503020204020204" pitchFamily="34" charset="-122"/>
                <a:ea typeface="微软雅黑" panose="020B0503020204020204" pitchFamily="34" charset="-122"/>
              </a:rPr>
              <a:t>Gourand</a:t>
            </a:r>
            <a:r>
              <a:rPr lang="zh-CN" altLang="en-US" sz="2000" dirty="0">
                <a:latin typeface="微软雅黑" panose="020B0503020204020204" pitchFamily="34" charset="-122"/>
                <a:ea typeface="微软雅黑" panose="020B0503020204020204" pitchFamily="34" charset="-122"/>
              </a:rPr>
              <a:t>提出“漫反射模型＋插值”的思想，被称为</a:t>
            </a:r>
            <a:r>
              <a:rPr lang="en-US" altLang="zh-CN" sz="2000" dirty="0" err="1">
                <a:latin typeface="微软雅黑" panose="020B0503020204020204" pitchFamily="34" charset="-122"/>
                <a:ea typeface="微软雅黑" panose="020B0503020204020204" pitchFamily="34" charset="-122"/>
              </a:rPr>
              <a:t>Gourand</a:t>
            </a:r>
            <a:r>
              <a:rPr lang="zh-CN" altLang="en-US" sz="2000" dirty="0">
                <a:latin typeface="微软雅黑" panose="020B0503020204020204" pitchFamily="34" charset="-122"/>
                <a:ea typeface="微软雅黑" panose="020B0503020204020204" pitchFamily="34" charset="-122"/>
              </a:rPr>
              <a:t>明暗处理</a:t>
            </a:r>
          </a:p>
        </p:txBody>
      </p:sp>
      <p:sp>
        <p:nvSpPr>
          <p:cNvPr id="47" name="对角圆角矩形 46"/>
          <p:cNvSpPr/>
          <p:nvPr/>
        </p:nvSpPr>
        <p:spPr>
          <a:xfrm>
            <a:off x="1470025" y="1219201"/>
            <a:ext cx="7164388" cy="683728"/>
          </a:xfrm>
          <a:prstGeom prst="round2DiagRect">
            <a:avLst>
              <a:gd name="adj1" fmla="val 20943"/>
              <a:gd name="adj2" fmla="val 0"/>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lang="en-US" altLang="zh-CN" sz="2000" dirty="0" smtClean="0">
                <a:solidFill>
                  <a:schemeClr val="bg1"/>
                </a:solidFill>
                <a:latin typeface="微软雅黑" pitchFamily="34" charset="-122"/>
                <a:ea typeface="微软雅黑" panose="020B0503020204020204" pitchFamily="34" charset="-122"/>
              </a:rPr>
              <a:t>ACM SIGGRAPH</a:t>
            </a:r>
            <a:r>
              <a:rPr lang="zh-CN" altLang="en-US" sz="2000" dirty="0" smtClean="0">
                <a:solidFill>
                  <a:schemeClr val="bg1"/>
                </a:solidFill>
                <a:latin typeface="微软雅黑" pitchFamily="34" charset="-122"/>
                <a:ea typeface="微软雅黑" panose="020B0503020204020204" pitchFamily="34" charset="-122"/>
              </a:rPr>
              <a:t>的“与机器无关的图形技术”的工作会议，制定有关图形学标准。</a:t>
            </a:r>
            <a:r>
              <a:rPr lang="en-US" altLang="zh-CN" sz="2000" dirty="0" smtClean="0">
                <a:solidFill>
                  <a:schemeClr val="bg1"/>
                </a:solidFill>
                <a:latin typeface="微软雅黑" pitchFamily="34" charset="-122"/>
                <a:ea typeface="微软雅黑" panose="020B0503020204020204" pitchFamily="34" charset="-122"/>
              </a:rPr>
              <a:t>GKS</a:t>
            </a:r>
            <a:r>
              <a:rPr lang="zh-CN" altLang="en-US" sz="2000" dirty="0" smtClean="0">
                <a:solidFill>
                  <a:schemeClr val="bg1"/>
                </a:solidFill>
                <a:latin typeface="微软雅黑" pitchFamily="34" charset="-122"/>
                <a:ea typeface="微软雅黑" panose="020B0503020204020204" pitchFamily="34" charset="-122"/>
              </a:rPr>
              <a:t>，</a:t>
            </a:r>
            <a:r>
              <a:rPr lang="en-US" altLang="zh-CN" sz="2000" dirty="0" smtClean="0">
                <a:solidFill>
                  <a:schemeClr val="bg1"/>
                </a:solidFill>
                <a:latin typeface="微软雅黑" pitchFamily="34" charset="-122"/>
                <a:ea typeface="微软雅黑" panose="020B0503020204020204" pitchFamily="34" charset="-122"/>
              </a:rPr>
              <a:t>PHIGS</a:t>
            </a:r>
            <a:endParaRPr lang="zh-CN" altLang="en-US" sz="2000" b="1" kern="0" dirty="0">
              <a:solidFill>
                <a:schemeClr val="bg1"/>
              </a:solidFill>
              <a:latin typeface="微软雅黑" panose="020B0503020204020204" pitchFamily="34" charset="-122"/>
              <a:ea typeface="微软雅黑" panose="020B0503020204020204" pitchFamily="34" charset="-122"/>
            </a:endParaRPr>
          </a:p>
        </p:txBody>
      </p:sp>
      <p:sp>
        <p:nvSpPr>
          <p:cNvPr id="18" name="矩形 17"/>
          <p:cNvSpPr/>
          <p:nvPr/>
        </p:nvSpPr>
        <p:spPr>
          <a:xfrm>
            <a:off x="652463" y="476779"/>
            <a:ext cx="6166026" cy="584775"/>
          </a:xfrm>
          <a:prstGeom prst="rect">
            <a:avLst/>
          </a:prstGeom>
        </p:spPr>
        <p:txBody>
          <a:bodyPr wrap="square">
            <a:spAutoFit/>
          </a:bodyPr>
          <a:lstStyle/>
          <a:p>
            <a:pPr eaLnBrk="1" fontAlgn="auto" hangingPunct="1">
              <a:spcBef>
                <a:spcPts val="0"/>
              </a:spcBef>
              <a:spcAft>
                <a:spcPts val="0"/>
              </a:spcAft>
              <a:defRPr/>
            </a:pPr>
            <a:r>
              <a:rPr lang="en-US" altLang="zh-CN" sz="3200" b="1" dirty="0" smtClean="0">
                <a:solidFill>
                  <a:schemeClr val="tx1">
                    <a:lumMod val="65000"/>
                    <a:lumOff val="35000"/>
                  </a:schemeClr>
                </a:solidFill>
                <a:latin typeface="微软雅黑" pitchFamily="34" charset="-122"/>
                <a:ea typeface="微软雅黑" pitchFamily="34" charset="-122"/>
              </a:rPr>
              <a:t>3. </a:t>
            </a:r>
            <a:r>
              <a:rPr lang="zh-CN" altLang="en-US" sz="3200" b="1" dirty="0" smtClean="0">
                <a:solidFill>
                  <a:schemeClr val="tx1">
                    <a:lumMod val="65000"/>
                    <a:lumOff val="35000"/>
                  </a:schemeClr>
                </a:solidFill>
                <a:latin typeface="微软雅黑" pitchFamily="34" charset="-122"/>
                <a:ea typeface="微软雅黑" pitchFamily="34" charset="-122"/>
              </a:rPr>
              <a:t>光栅图形学（</a:t>
            </a:r>
            <a:r>
              <a:rPr lang="en-US" altLang="zh-CN" sz="3200" b="1" dirty="0" smtClean="0">
                <a:solidFill>
                  <a:schemeClr val="tx1">
                    <a:lumMod val="65000"/>
                    <a:lumOff val="35000"/>
                  </a:schemeClr>
                </a:solidFill>
                <a:latin typeface="微软雅黑" pitchFamily="34" charset="-122"/>
                <a:ea typeface="微软雅黑" pitchFamily="34" charset="-122"/>
              </a:rPr>
              <a:t>1970-1980</a:t>
            </a:r>
            <a:r>
              <a:rPr lang="zh-CN" altLang="en-US" sz="3200" b="1" dirty="0" smtClean="0">
                <a:solidFill>
                  <a:schemeClr val="tx1">
                    <a:lumMod val="65000"/>
                    <a:lumOff val="35000"/>
                  </a:schemeClr>
                </a:solidFill>
                <a:latin typeface="微软雅黑" pitchFamily="34" charset="-122"/>
                <a:ea typeface="微软雅黑" pitchFamily="34" charset="-122"/>
              </a:rPr>
              <a:t>年）</a:t>
            </a:r>
            <a:endParaRPr lang="zh-CN" altLang="en-US" sz="3200" b="1" dirty="0">
              <a:solidFill>
                <a:schemeClr val="tx1">
                  <a:lumMod val="65000"/>
                  <a:lumOff val="35000"/>
                </a:schemeClr>
              </a:solidFill>
              <a:latin typeface="微软雅黑" pitchFamily="34" charset="-122"/>
              <a:ea typeface="微软雅黑" pitchFamily="34" charset="-122"/>
            </a:endParaRPr>
          </a:p>
        </p:txBody>
      </p:sp>
      <p:sp>
        <p:nvSpPr>
          <p:cNvPr id="28" name="Rectangle 6"/>
          <p:cNvSpPr>
            <a:spLocks noChangeArrowheads="1"/>
          </p:cNvSpPr>
          <p:nvPr/>
        </p:nvSpPr>
        <p:spPr bwMode="auto">
          <a:xfrm>
            <a:off x="466751" y="1343202"/>
            <a:ext cx="654025" cy="307777"/>
          </a:xfrm>
          <a:prstGeom prst="rect">
            <a:avLst/>
          </a:prstGeom>
          <a:noFill/>
          <a:ln w="9525">
            <a:noFill/>
            <a:miter lim="800000"/>
            <a:headEnd/>
            <a:tailEnd/>
          </a:ln>
        </p:spPr>
        <p:txBody>
          <a:bodyPr wrap="none" lIns="0" tIns="0" rIns="0" bIns="0">
            <a:spAutoFit/>
          </a:bodyPr>
          <a:lstStyle/>
          <a:p>
            <a:r>
              <a:rPr lang="en-US" altLang="zh-CN" sz="2000" b="1" dirty="0" smtClean="0">
                <a:solidFill>
                  <a:srgbClr val="FF9300"/>
                </a:solidFill>
                <a:latin typeface="Tahoma" pitchFamily="34" charset="0"/>
              </a:rPr>
              <a:t>1974</a:t>
            </a:r>
            <a:endParaRPr lang="en-US" altLang="zh-CN" sz="2000" b="1" dirty="0">
              <a:solidFill>
                <a:srgbClr val="FF9300"/>
              </a:solidFill>
              <a:latin typeface="Tahoma" pitchFamily="34" charset="0"/>
              <a:ea typeface="PMingLiU" pitchFamily="18" charset="-120"/>
            </a:endParaRPr>
          </a:p>
        </p:txBody>
      </p:sp>
      <p:grpSp>
        <p:nvGrpSpPr>
          <p:cNvPr id="35" name="Group 10"/>
          <p:cNvGrpSpPr>
            <a:grpSpLocks/>
          </p:cNvGrpSpPr>
          <p:nvPr/>
        </p:nvGrpSpPr>
        <p:grpSpPr bwMode="auto">
          <a:xfrm>
            <a:off x="591079" y="924640"/>
            <a:ext cx="712787" cy="5109448"/>
            <a:chOff x="0" y="-280285"/>
            <a:chExt cx="711886" cy="4146687"/>
          </a:xfrm>
        </p:grpSpPr>
        <p:cxnSp>
          <p:nvCxnSpPr>
            <p:cNvPr id="13332" name="直接连接符 26"/>
            <p:cNvCxnSpPr>
              <a:cxnSpLocks noChangeShapeType="1"/>
            </p:cNvCxnSpPr>
            <p:nvPr/>
          </p:nvCxnSpPr>
          <p:spPr bwMode="auto">
            <a:xfrm rot="5400000">
              <a:off x="-1217019" y="1647034"/>
              <a:ext cx="3856223" cy="1586"/>
            </a:xfrm>
            <a:prstGeom prst="line">
              <a:avLst/>
            </a:prstGeom>
            <a:noFill/>
            <a:ln w="38100">
              <a:solidFill>
                <a:srgbClr val="A6A6A6"/>
              </a:solidFill>
              <a:round/>
              <a:headEnd/>
              <a:tailEnd/>
            </a:ln>
          </p:spPr>
        </p:cxnSp>
        <p:cxnSp>
          <p:nvCxnSpPr>
            <p:cNvPr id="13333" name="直接连接符 27"/>
            <p:cNvCxnSpPr>
              <a:cxnSpLocks noChangeShapeType="1"/>
            </p:cNvCxnSpPr>
            <p:nvPr/>
          </p:nvCxnSpPr>
          <p:spPr bwMode="auto">
            <a:xfrm rot="10800000">
              <a:off x="0" y="3864970"/>
              <a:ext cx="643710" cy="1432"/>
            </a:xfrm>
            <a:prstGeom prst="line">
              <a:avLst/>
            </a:prstGeom>
            <a:noFill/>
            <a:ln w="38100">
              <a:solidFill>
                <a:srgbClr val="A6A6A6"/>
              </a:solidFill>
              <a:round/>
              <a:headEnd/>
              <a:tailEnd/>
            </a:ln>
          </p:spPr>
        </p:cxnSp>
        <p:cxnSp>
          <p:nvCxnSpPr>
            <p:cNvPr id="13334" name="直接连接符 60"/>
            <p:cNvCxnSpPr>
              <a:cxnSpLocks noChangeShapeType="1"/>
            </p:cNvCxnSpPr>
            <p:nvPr/>
          </p:nvCxnSpPr>
          <p:spPr bwMode="auto">
            <a:xfrm rot="10800000">
              <a:off x="0" y="0"/>
              <a:ext cx="643710" cy="1432"/>
            </a:xfrm>
            <a:prstGeom prst="line">
              <a:avLst/>
            </a:prstGeom>
            <a:noFill/>
            <a:ln w="38100">
              <a:solidFill>
                <a:srgbClr val="A6A6A6"/>
              </a:solidFill>
              <a:round/>
              <a:headEnd/>
              <a:tailEnd/>
            </a:ln>
          </p:spPr>
        </p:cxnSp>
      </p:grpSp>
      <p:sp>
        <p:nvSpPr>
          <p:cNvPr id="39" name="椭圆 63"/>
          <p:cNvSpPr>
            <a:spLocks noChangeArrowheads="1"/>
          </p:cNvSpPr>
          <p:nvPr/>
        </p:nvSpPr>
        <p:spPr bwMode="auto">
          <a:xfrm rot="5400000">
            <a:off x="1194594" y="1199357"/>
            <a:ext cx="180975" cy="179387"/>
          </a:xfrm>
          <a:prstGeom prst="ellipse">
            <a:avLst/>
          </a:prstGeom>
          <a:solidFill>
            <a:schemeClr val="accent2"/>
          </a:solidFill>
          <a:ln w="9525">
            <a:noFill/>
            <a:round/>
            <a:headEnd/>
            <a:tailEnd/>
          </a:ln>
        </p:spPr>
        <p:txBody>
          <a:bodyPr anchor="ctr"/>
          <a:lstStyle/>
          <a:p>
            <a:pPr algn="ctr" eaLnBrk="1" hangingPunct="1"/>
            <a:endParaRPr lang="zh-CN" altLang="en-US">
              <a:solidFill>
                <a:srgbClr val="FFFFFF"/>
              </a:solidFill>
            </a:endParaRPr>
          </a:p>
        </p:txBody>
      </p:sp>
      <p:sp>
        <p:nvSpPr>
          <p:cNvPr id="41" name="椭圆 30"/>
          <p:cNvSpPr>
            <a:spLocks noChangeArrowheads="1"/>
          </p:cNvSpPr>
          <p:nvPr/>
        </p:nvSpPr>
        <p:spPr bwMode="auto">
          <a:xfrm rot="5400000">
            <a:off x="1204790" y="1234587"/>
            <a:ext cx="179388" cy="179387"/>
          </a:xfrm>
          <a:prstGeom prst="ellipse">
            <a:avLst/>
          </a:prstGeom>
          <a:solidFill>
            <a:schemeClr val="accent2"/>
          </a:solidFill>
          <a:ln w="9525">
            <a:noFill/>
            <a:round/>
            <a:headEnd/>
            <a:tailEnd/>
          </a:ln>
        </p:spPr>
        <p:txBody>
          <a:bodyPr anchor="ctr"/>
          <a:lstStyle/>
          <a:p>
            <a:pPr algn="ctr" eaLnBrk="1" hangingPunct="1"/>
            <a:endParaRPr lang="zh-CN" altLang="en-US">
              <a:solidFill>
                <a:srgbClr val="FFFFFF"/>
              </a:solidFill>
            </a:endParaRPr>
          </a:p>
        </p:txBody>
      </p:sp>
      <p:sp>
        <p:nvSpPr>
          <p:cNvPr id="42" name="椭圆 35"/>
          <p:cNvSpPr>
            <a:spLocks noChangeArrowheads="1"/>
          </p:cNvSpPr>
          <p:nvPr/>
        </p:nvSpPr>
        <p:spPr bwMode="auto">
          <a:xfrm rot="5400000">
            <a:off x="1195388" y="1190625"/>
            <a:ext cx="179388" cy="179387"/>
          </a:xfrm>
          <a:prstGeom prst="ellipse">
            <a:avLst/>
          </a:prstGeom>
          <a:solidFill>
            <a:schemeClr val="accent2"/>
          </a:solidFill>
          <a:ln w="9525">
            <a:noFill/>
            <a:round/>
            <a:headEnd/>
            <a:tailEnd/>
          </a:ln>
        </p:spPr>
        <p:txBody>
          <a:bodyPr anchor="ctr"/>
          <a:lstStyle/>
          <a:p>
            <a:pPr algn="ctr" eaLnBrk="1" hangingPunct="1"/>
            <a:endParaRPr lang="zh-CN" altLang="en-US">
              <a:solidFill>
                <a:srgbClr val="FFFFFF"/>
              </a:solidFill>
            </a:endParaRPr>
          </a:p>
        </p:txBody>
      </p:sp>
      <p:sp>
        <p:nvSpPr>
          <p:cNvPr id="23" name="对角圆角矩形 22"/>
          <p:cNvSpPr/>
          <p:nvPr/>
        </p:nvSpPr>
        <p:spPr>
          <a:xfrm>
            <a:off x="1491717" y="2010349"/>
            <a:ext cx="7156981" cy="528586"/>
          </a:xfrm>
          <a:prstGeom prst="round2DiagRect">
            <a:avLst>
              <a:gd name="adj1" fmla="val 20943"/>
              <a:gd name="adj2" fmla="val 0"/>
            </a:avLst>
          </a:prstGeom>
          <a:solidFill>
            <a:srgbClr val="99CC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lang="en-US" altLang="zh-CN" sz="2000" dirty="0" err="1">
                <a:solidFill>
                  <a:schemeClr val="tx1">
                    <a:lumMod val="65000"/>
                    <a:lumOff val="35000"/>
                  </a:schemeClr>
                </a:solidFill>
                <a:latin typeface="微软雅黑" panose="020B0503020204020204" pitchFamily="34" charset="-122"/>
                <a:ea typeface="微软雅黑" panose="020B0503020204020204" pitchFamily="34" charset="-122"/>
              </a:rPr>
              <a:t>Bouknight</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提出了第一个光反射模型</a:t>
            </a:r>
          </a:p>
        </p:txBody>
      </p:sp>
      <p:sp>
        <p:nvSpPr>
          <p:cNvPr id="24" name="Rectangle 6"/>
          <p:cNvSpPr>
            <a:spLocks noChangeArrowheads="1"/>
          </p:cNvSpPr>
          <p:nvPr/>
        </p:nvSpPr>
        <p:spPr bwMode="auto">
          <a:xfrm>
            <a:off x="472628" y="2116788"/>
            <a:ext cx="654025" cy="307777"/>
          </a:xfrm>
          <a:prstGeom prst="rect">
            <a:avLst/>
          </a:prstGeom>
          <a:noFill/>
          <a:ln w="9525">
            <a:noFill/>
            <a:miter lim="800000"/>
            <a:headEnd/>
            <a:tailEnd/>
          </a:ln>
        </p:spPr>
        <p:txBody>
          <a:bodyPr wrap="none" lIns="0" tIns="0" rIns="0" bIns="0">
            <a:spAutoFit/>
          </a:bodyPr>
          <a:lstStyle/>
          <a:p>
            <a:r>
              <a:rPr lang="en-US" altLang="zh-CN" sz="2000" b="1" dirty="0" smtClean="0">
                <a:solidFill>
                  <a:srgbClr val="FF9300"/>
                </a:solidFill>
                <a:latin typeface="Tahoma" pitchFamily="34" charset="0"/>
              </a:rPr>
              <a:t>1970</a:t>
            </a:r>
            <a:endParaRPr lang="en-US" altLang="zh-CN" sz="2000" b="1" dirty="0">
              <a:solidFill>
                <a:srgbClr val="FF9300"/>
              </a:solidFill>
              <a:latin typeface="Tahoma" pitchFamily="34" charset="0"/>
              <a:ea typeface="PMingLiU" pitchFamily="18" charset="-120"/>
            </a:endParaRPr>
          </a:p>
        </p:txBody>
      </p:sp>
      <p:sp>
        <p:nvSpPr>
          <p:cNvPr id="25" name="Rectangle 10"/>
          <p:cNvSpPr>
            <a:spLocks noChangeArrowheads="1"/>
          </p:cNvSpPr>
          <p:nvPr/>
        </p:nvSpPr>
        <p:spPr bwMode="auto">
          <a:xfrm>
            <a:off x="488659" y="2692710"/>
            <a:ext cx="621965" cy="369332"/>
          </a:xfrm>
          <a:prstGeom prst="rect">
            <a:avLst/>
          </a:prstGeom>
          <a:noFill/>
          <a:ln w="9525">
            <a:noFill/>
            <a:miter lim="800000"/>
            <a:headEnd/>
            <a:tailEnd/>
          </a:ln>
        </p:spPr>
        <p:txBody>
          <a:bodyPr wrap="none" lIns="0" tIns="0" rIns="0" bIns="0">
            <a:spAutoFit/>
          </a:bodyPr>
          <a:lstStyle/>
          <a:p>
            <a:r>
              <a:rPr lang="en-US" altLang="zh-CN" sz="2400" b="1" dirty="0" smtClean="0">
                <a:solidFill>
                  <a:srgbClr val="FF9300"/>
                </a:solidFill>
                <a:ea typeface="PMingLiU" pitchFamily="18" charset="-120"/>
              </a:rPr>
              <a:t>1971</a:t>
            </a:r>
            <a:endParaRPr lang="en-US" altLang="zh-CN" sz="2400" b="1" dirty="0">
              <a:solidFill>
                <a:srgbClr val="FF9300"/>
              </a:solidFill>
              <a:ea typeface="PMingLiU" pitchFamily="18" charset="-120"/>
            </a:endParaRPr>
          </a:p>
        </p:txBody>
      </p:sp>
      <p:sp>
        <p:nvSpPr>
          <p:cNvPr id="26" name="椭圆 30"/>
          <p:cNvSpPr>
            <a:spLocks noChangeArrowheads="1"/>
          </p:cNvSpPr>
          <p:nvPr/>
        </p:nvSpPr>
        <p:spPr bwMode="auto">
          <a:xfrm rot="5400000">
            <a:off x="1212582" y="2151063"/>
            <a:ext cx="179388" cy="179387"/>
          </a:xfrm>
          <a:prstGeom prst="ellipse">
            <a:avLst/>
          </a:prstGeom>
          <a:solidFill>
            <a:schemeClr val="accent2"/>
          </a:solidFill>
          <a:ln w="9525">
            <a:noFill/>
            <a:round/>
            <a:headEnd/>
            <a:tailEnd/>
          </a:ln>
        </p:spPr>
        <p:txBody>
          <a:bodyPr anchor="ctr"/>
          <a:lstStyle/>
          <a:p>
            <a:pPr algn="ctr" eaLnBrk="1" hangingPunct="1"/>
            <a:endParaRPr lang="zh-CN" altLang="en-US">
              <a:solidFill>
                <a:srgbClr val="FFFFFF"/>
              </a:solidFill>
            </a:endParaRPr>
          </a:p>
        </p:txBody>
      </p:sp>
      <p:sp>
        <p:nvSpPr>
          <p:cNvPr id="22" name="对角圆角矩形 21"/>
          <p:cNvSpPr/>
          <p:nvPr/>
        </p:nvSpPr>
        <p:spPr>
          <a:xfrm>
            <a:off x="1468436" y="3511072"/>
            <a:ext cx="7156981" cy="500367"/>
          </a:xfrm>
          <a:prstGeom prst="round2DiagRect">
            <a:avLst>
              <a:gd name="adj1" fmla="val 20943"/>
              <a:gd name="adj2" fmla="val 0"/>
            </a:avLst>
          </a:prstGeom>
          <a:solidFill>
            <a:srgbClr val="99CC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lang="en-US" altLang="zh-CN" sz="2000" dirty="0" err="1">
                <a:solidFill>
                  <a:schemeClr val="tx1">
                    <a:lumMod val="65000"/>
                    <a:lumOff val="35000"/>
                  </a:schemeClr>
                </a:solidFill>
                <a:latin typeface="微软雅黑" panose="020B0503020204020204" pitchFamily="34" charset="-122"/>
                <a:ea typeface="微软雅黑" panose="020B0503020204020204" pitchFamily="34" charset="-122"/>
              </a:rPr>
              <a:t>Phong</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提出了著名的简单光照模型</a:t>
            </a:r>
            <a:r>
              <a:rPr lang="en-US" altLang="zh-CN" sz="2000"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2000" dirty="0" err="1">
                <a:solidFill>
                  <a:schemeClr val="tx1">
                    <a:lumMod val="65000"/>
                    <a:lumOff val="35000"/>
                  </a:schemeClr>
                </a:solidFill>
                <a:latin typeface="微软雅黑" panose="020B0503020204020204" pitchFamily="34" charset="-122"/>
                <a:ea typeface="微软雅黑" panose="020B0503020204020204" pitchFamily="34" charset="-122"/>
              </a:rPr>
              <a:t>Phong</a:t>
            </a: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模型。</a:t>
            </a: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 Box 5"/>
          <p:cNvSpPr txBox="1">
            <a:spLocks noChangeArrowheads="1"/>
          </p:cNvSpPr>
          <p:nvPr/>
        </p:nvSpPr>
        <p:spPr bwMode="auto">
          <a:xfrm>
            <a:off x="591078" y="6265390"/>
            <a:ext cx="2408152" cy="400110"/>
          </a:xfrm>
          <a:prstGeom prst="rect">
            <a:avLst/>
          </a:prstGeom>
          <a:solidFill>
            <a:srgbClr val="CCCCCC"/>
          </a:solidFill>
          <a:ln>
            <a:noFill/>
          </a:ln>
          <a:effectLst/>
        </p:spPr>
        <p:txBody>
          <a:bodyPr wrap="square">
            <a:spAutoFit/>
          </a:bodyPr>
          <a:lstStyle/>
          <a:p>
            <a:r>
              <a:rPr lang="en-US" altLang="zh-CN" sz="2000" b="1" dirty="0" err="1" smtClean="0">
                <a:effectLst>
                  <a:outerShdw blurRad="38100" dist="38100" dir="2700000" algn="tl">
                    <a:srgbClr val="C0C0C0"/>
                  </a:outerShdw>
                </a:effectLst>
                <a:latin typeface="Times New Roman" panose="02020603050405020304" pitchFamily="18" charset="0"/>
              </a:rPr>
              <a:t>Gourand</a:t>
            </a:r>
            <a:r>
              <a:rPr lang="zh-CN" altLang="en-US" sz="2000" b="1" dirty="0" smtClean="0">
                <a:effectLst>
                  <a:outerShdw blurRad="38100" dist="38100" dir="2700000" algn="tl">
                    <a:srgbClr val="C0C0C0"/>
                  </a:outerShdw>
                </a:effectLst>
                <a:latin typeface="Times New Roman" panose="02020603050405020304" pitchFamily="18" charset="0"/>
              </a:rPr>
              <a:t>模型</a:t>
            </a:r>
            <a:endParaRPr lang="en-IE" altLang="zh-CN" sz="2000" b="1" dirty="0">
              <a:effectLst>
                <a:outerShdw blurRad="38100" dist="38100" dir="2700000" algn="tl">
                  <a:srgbClr val="C0C0C0"/>
                </a:outerShdw>
              </a:effectLst>
              <a:latin typeface="Times New Roman" panose="02020603050405020304" pitchFamily="18" charset="0"/>
            </a:endParaRPr>
          </a:p>
        </p:txBody>
      </p:sp>
      <p:sp>
        <p:nvSpPr>
          <p:cNvPr id="21" name="Text Box 9"/>
          <p:cNvSpPr txBox="1">
            <a:spLocks noChangeArrowheads="1"/>
          </p:cNvSpPr>
          <p:nvPr/>
        </p:nvSpPr>
        <p:spPr bwMode="auto">
          <a:xfrm>
            <a:off x="5926667" y="6296168"/>
            <a:ext cx="2429400" cy="369332"/>
          </a:xfrm>
          <a:prstGeom prst="rect">
            <a:avLst/>
          </a:prstGeom>
          <a:solidFill>
            <a:srgbClr val="CCCCCC"/>
          </a:solidFill>
          <a:ln>
            <a:noFill/>
          </a:ln>
          <a:effectLst/>
        </p:spPr>
        <p:txBody>
          <a:bodyPr wrap="square">
            <a:spAutoFit/>
          </a:bodyPr>
          <a:lstStyle/>
          <a:p>
            <a:pPr algn="ctr"/>
            <a:r>
              <a:rPr lang="en-US" altLang="zh-CN" b="1" dirty="0" err="1" smtClean="0">
                <a:effectLst>
                  <a:outerShdw blurRad="38100" dist="38100" dir="2700000" algn="tl">
                    <a:srgbClr val="C0C0C0"/>
                  </a:outerShdw>
                </a:effectLst>
                <a:latin typeface="Times New Roman" panose="02020603050405020304" pitchFamily="18" charset="0"/>
              </a:rPr>
              <a:t>Phong</a:t>
            </a:r>
            <a:r>
              <a:rPr lang="zh-CN" altLang="en-US" b="1" dirty="0" smtClean="0">
                <a:effectLst>
                  <a:outerShdw blurRad="38100" dist="38100" dir="2700000" algn="tl">
                    <a:srgbClr val="C0C0C0"/>
                  </a:outerShdw>
                </a:effectLst>
                <a:latin typeface="Times New Roman" panose="02020603050405020304" pitchFamily="18" charset="0"/>
              </a:rPr>
              <a:t>模型</a:t>
            </a:r>
            <a:endParaRPr lang="en-IE" altLang="zh-CN" b="1" dirty="0">
              <a:effectLst>
                <a:outerShdw blurRad="38100" dist="38100" dir="2700000" algn="tl">
                  <a:srgbClr val="C0C0C0"/>
                </a:outerShdw>
              </a:effectLst>
              <a:latin typeface="Times New Roman" panose="02020603050405020304" pitchFamily="18" charset="0"/>
            </a:endParaRPr>
          </a:p>
        </p:txBody>
      </p:sp>
      <p:sp>
        <p:nvSpPr>
          <p:cNvPr id="32" name="Rectangle 10"/>
          <p:cNvSpPr>
            <a:spLocks noChangeArrowheads="1"/>
          </p:cNvSpPr>
          <p:nvPr/>
        </p:nvSpPr>
        <p:spPr bwMode="auto">
          <a:xfrm>
            <a:off x="516878" y="3454957"/>
            <a:ext cx="621965" cy="369332"/>
          </a:xfrm>
          <a:prstGeom prst="rect">
            <a:avLst/>
          </a:prstGeom>
          <a:noFill/>
          <a:ln w="9525">
            <a:noFill/>
            <a:miter lim="800000"/>
            <a:headEnd/>
            <a:tailEnd/>
          </a:ln>
        </p:spPr>
        <p:txBody>
          <a:bodyPr wrap="none" lIns="0" tIns="0" rIns="0" bIns="0">
            <a:spAutoFit/>
          </a:bodyPr>
          <a:lstStyle/>
          <a:p>
            <a:r>
              <a:rPr lang="en-US" altLang="zh-CN" sz="2400" b="1" dirty="0" smtClean="0">
                <a:solidFill>
                  <a:srgbClr val="FF9300"/>
                </a:solidFill>
                <a:ea typeface="PMingLiU" pitchFamily="18" charset="-120"/>
              </a:rPr>
              <a:t>1975</a:t>
            </a:r>
            <a:endParaRPr lang="en-US" altLang="zh-CN" sz="2400" b="1" dirty="0">
              <a:solidFill>
                <a:srgbClr val="FF9300"/>
              </a:solidFill>
              <a:ea typeface="PMingLiU" pitchFamily="18" charset="-120"/>
            </a:endParaRPr>
          </a:p>
        </p:txBody>
      </p:sp>
      <p:pic>
        <p:nvPicPr>
          <p:cNvPr id="3" name="图片 2"/>
          <p:cNvPicPr>
            <a:picLocks noChangeAspect="1"/>
          </p:cNvPicPr>
          <p:nvPr/>
        </p:nvPicPr>
        <p:blipFill>
          <a:blip r:embed="rId2"/>
          <a:stretch>
            <a:fillRect/>
          </a:stretch>
        </p:blipFill>
        <p:spPr>
          <a:xfrm>
            <a:off x="591078" y="4105586"/>
            <a:ext cx="3552825" cy="2124075"/>
          </a:xfrm>
          <a:prstGeom prst="rect">
            <a:avLst/>
          </a:prstGeom>
        </p:spPr>
      </p:pic>
      <p:pic>
        <p:nvPicPr>
          <p:cNvPr id="4" name="图片 3"/>
          <p:cNvPicPr>
            <a:picLocks noChangeAspect="1"/>
          </p:cNvPicPr>
          <p:nvPr/>
        </p:nvPicPr>
        <p:blipFill>
          <a:blip r:embed="rId3"/>
          <a:stretch>
            <a:fillRect/>
          </a:stretch>
        </p:blipFill>
        <p:spPr>
          <a:xfrm>
            <a:off x="4793717" y="4112740"/>
            <a:ext cx="3562350" cy="2152650"/>
          </a:xfrm>
          <a:prstGeom prst="rect">
            <a:avLst/>
          </a:prstGeom>
        </p:spPr>
      </p:pic>
    </p:spTree>
    <p:extLst>
      <p:ext uri="{BB962C8B-B14F-4D97-AF65-F5344CB8AC3E}">
        <p14:creationId xmlns:p14="http://schemas.microsoft.com/office/powerpoint/2010/main" val="3554228805"/>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500"/>
                            </p:stCondLst>
                            <p:childTnLst>
                              <p:par>
                                <p:cTn id="5" presetID="12" presetClass="entr" presetSubtype="8"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slide(fromLeft)">
                                      <p:cBhvr>
                                        <p:cTn id="7" dur="400"/>
                                        <p:tgtEl>
                                          <p:spTgt spid="35"/>
                                        </p:tgtEl>
                                      </p:cBhvr>
                                    </p:animEffect>
                                  </p:childTnLst>
                                </p:cTn>
                              </p:par>
                            </p:childTnLst>
                          </p:cTn>
                        </p:par>
                        <p:par>
                          <p:cTn id="8" fill="hold" nodeType="afterGroup">
                            <p:stCondLst>
                              <p:cond delay="900"/>
                            </p:stCondLst>
                            <p:childTnLst>
                              <p:par>
                                <p:cTn id="9" presetID="10" presetClass="entr" presetSubtype="0"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fade">
                                      <p:cBhvr>
                                        <p:cTn id="11" dur="100"/>
                                        <p:tgtEl>
                                          <p:spTgt spid="42"/>
                                        </p:tgtEl>
                                      </p:cBhvr>
                                    </p:animEffect>
                                  </p:childTnLst>
                                </p:cTn>
                              </p:par>
                            </p:childTnLst>
                          </p:cTn>
                        </p:par>
                        <p:par>
                          <p:cTn id="12" fill="hold" nodeType="afterGroup">
                            <p:stCondLst>
                              <p:cond delay="1000"/>
                            </p:stCondLst>
                            <p:childTnLst>
                              <p:par>
                                <p:cTn id="13" presetID="42" presetClass="path" presetSubtype="0" accel="50000" decel="50000" fill="hold" grpId="1" nodeType="afterEffect">
                                  <p:stCondLst>
                                    <p:cond delay="0"/>
                                  </p:stCondLst>
                                  <p:childTnLst>
                                    <p:animMotion origin="layout" path="M -1.38889E-6 -4.07407E-6 L -1.11111E-6 1.48148E-6 " pathEditMode="relative" rAng="0" ptsTypes="AA">
                                      <p:cBhvr>
                                        <p:cTn id="14" dur="300" fill="hold"/>
                                        <p:tgtEl>
                                          <p:spTgt spid="42"/>
                                        </p:tgtEl>
                                        <p:attrNameLst>
                                          <p:attrName>ppt_x,ppt_y</p:attrName>
                                        </p:attrNameLst>
                                      </p:cBhvr>
                                      <p:rCtr x="1" y="22"/>
                                    </p:animMotion>
                                  </p:childTnLst>
                                </p:cTn>
                              </p:par>
                            </p:childTnLst>
                          </p:cTn>
                        </p:par>
                        <p:par>
                          <p:cTn id="15" fill="hold" nodeType="afterGroup">
                            <p:stCondLst>
                              <p:cond delay="1300"/>
                            </p:stCondLst>
                            <p:childTnLst>
                              <p:par>
                                <p:cTn id="16" presetID="10" presetClass="entr" presetSubtype="0" fill="hold" grpId="1" nodeType="afterEffect">
                                  <p:stCondLst>
                                    <p:cond delay="0"/>
                                  </p:stCondLst>
                                  <p:childTnLst>
                                    <p:set>
                                      <p:cBhvr>
                                        <p:cTn id="17" dur="1" fill="hold">
                                          <p:stCondLst>
                                            <p:cond delay="0"/>
                                          </p:stCondLst>
                                        </p:cTn>
                                        <p:tgtEl>
                                          <p:spTgt spid="39"/>
                                        </p:tgtEl>
                                        <p:attrNameLst>
                                          <p:attrName>style.visibility</p:attrName>
                                        </p:attrNameLst>
                                      </p:cBhvr>
                                      <p:to>
                                        <p:strVal val="visible"/>
                                      </p:to>
                                    </p:set>
                                    <p:animEffect transition="in" filter="fade">
                                      <p:cBhvr>
                                        <p:cTn id="18" dur="100"/>
                                        <p:tgtEl>
                                          <p:spTgt spid="39"/>
                                        </p:tgtEl>
                                      </p:cBhvr>
                                    </p:animEffect>
                                  </p:childTnLst>
                                </p:cTn>
                              </p:par>
                            </p:childTnLst>
                          </p:cTn>
                        </p:par>
                        <p:par>
                          <p:cTn id="19" fill="hold" nodeType="afterGroup">
                            <p:stCondLst>
                              <p:cond delay="1400"/>
                            </p:stCondLst>
                            <p:childTnLst>
                              <p:par>
                                <p:cTn id="20" presetID="12" presetClass="entr" presetSubtype="2" fill="hold" grpId="0" nodeType="after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slide(fromRight)">
                                      <p:cBhvr>
                                        <p:cTn id="22" dur="500"/>
                                        <p:tgtEl>
                                          <p:spTgt spid="28"/>
                                        </p:tgtEl>
                                      </p:cBhvr>
                                    </p:animEffect>
                                  </p:childTnLst>
                                </p:cTn>
                              </p:par>
                              <p:par>
                                <p:cTn id="23" presetID="12" presetClass="entr" presetSubtype="1" fill="hold" nodeType="withEffect">
                                  <p:stCondLst>
                                    <p:cond delay="0"/>
                                  </p:stCondLst>
                                  <p:childTnLst>
                                    <p:set>
                                      <p:cBhvr>
                                        <p:cTn id="24" dur="1" fill="hold">
                                          <p:stCondLst>
                                            <p:cond delay="0"/>
                                          </p:stCondLst>
                                        </p:cTn>
                                        <p:tgtEl>
                                          <p:spTgt spid="47"/>
                                        </p:tgtEl>
                                        <p:attrNameLst>
                                          <p:attrName>style.visibility</p:attrName>
                                        </p:attrNameLst>
                                      </p:cBhvr>
                                      <p:to>
                                        <p:strVal val="visible"/>
                                      </p:to>
                                    </p:set>
                                    <p:anim calcmode="lin" valueType="num">
                                      <p:cBhvr additive="base">
                                        <p:cTn id="25" dur="500"/>
                                        <p:tgtEl>
                                          <p:spTgt spid="47"/>
                                        </p:tgtEl>
                                        <p:attrNameLst>
                                          <p:attrName>ppt_y</p:attrName>
                                        </p:attrNameLst>
                                      </p:cBhvr>
                                      <p:tavLst>
                                        <p:tav tm="0">
                                          <p:val>
                                            <p:strVal val="#ppt_y-#ppt_h*1.125000"/>
                                          </p:val>
                                        </p:tav>
                                        <p:tav tm="100000">
                                          <p:val>
                                            <p:strVal val="#ppt_y"/>
                                          </p:val>
                                        </p:tav>
                                      </p:tavLst>
                                    </p:anim>
                                    <p:animEffect transition="in" filter="wipe(down)">
                                      <p:cBhvr>
                                        <p:cTn id="26" dur="500"/>
                                        <p:tgtEl>
                                          <p:spTgt spid="47"/>
                                        </p:tgtEl>
                                      </p:cBhvr>
                                    </p:animEffect>
                                  </p:childTnLst>
                                </p:cTn>
                              </p:par>
                            </p:childTnLst>
                          </p:cTn>
                        </p:par>
                        <p:par>
                          <p:cTn id="27" fill="hold" nodeType="afterGroup">
                            <p:stCondLst>
                              <p:cond delay="1900"/>
                            </p:stCondLst>
                            <p:childTnLst>
                              <p:par>
                                <p:cTn id="28" presetID="12" presetClass="entr" presetSubtype="8" fill="hold" nodeType="afterEffect">
                                  <p:stCondLst>
                                    <p:cond delay="0"/>
                                  </p:stCondLst>
                                  <p:childTnLst>
                                    <p:set>
                                      <p:cBhvr>
                                        <p:cTn id="29" dur="1" fill="hold">
                                          <p:stCondLst>
                                            <p:cond delay="0"/>
                                          </p:stCondLst>
                                        </p:cTn>
                                        <p:tgtEl>
                                          <p:spTgt spid="47">
                                            <p:txEl>
                                              <p:pRg st="0" end="0"/>
                                            </p:txEl>
                                          </p:spTgt>
                                        </p:tgtEl>
                                        <p:attrNameLst>
                                          <p:attrName>style.visibility</p:attrName>
                                        </p:attrNameLst>
                                      </p:cBhvr>
                                      <p:to>
                                        <p:strVal val="visible"/>
                                      </p:to>
                                    </p:set>
                                    <p:anim calcmode="lin" valueType="num">
                                      <p:cBhvr additive="base">
                                        <p:cTn id="30" dur="500"/>
                                        <p:tgtEl>
                                          <p:spTgt spid="47">
                                            <p:txEl>
                                              <p:pRg st="0" end="0"/>
                                            </p:txEl>
                                          </p:spTgt>
                                        </p:tgtEl>
                                        <p:attrNameLst>
                                          <p:attrName>ppt_x</p:attrName>
                                        </p:attrNameLst>
                                      </p:cBhvr>
                                      <p:tavLst>
                                        <p:tav tm="0">
                                          <p:val>
                                            <p:strVal val="#ppt_x-#ppt_w*1.125000"/>
                                          </p:val>
                                        </p:tav>
                                        <p:tav tm="100000">
                                          <p:val>
                                            <p:strVal val="#ppt_x"/>
                                          </p:val>
                                        </p:tav>
                                      </p:tavLst>
                                    </p:anim>
                                    <p:animEffect transition="in" filter="wipe(right)">
                                      <p:cBhvr>
                                        <p:cTn id="31" dur="500"/>
                                        <p:tgtEl>
                                          <p:spTgt spid="47">
                                            <p:txEl>
                                              <p:pRg st="0" end="0"/>
                                            </p:txEl>
                                          </p:spTgt>
                                        </p:tgtEl>
                                      </p:cBhvr>
                                    </p:animEffect>
                                  </p:childTnLst>
                                </p:cTn>
                              </p:par>
                            </p:childTnLst>
                          </p:cTn>
                        </p:par>
                        <p:par>
                          <p:cTn id="32" fill="hold">
                            <p:stCondLst>
                              <p:cond delay="2400"/>
                            </p:stCondLst>
                            <p:childTnLst>
                              <p:par>
                                <p:cTn id="33" presetID="42" presetClass="path" presetSubtype="0" accel="50000" decel="50000" fill="hold" grpId="0" nodeType="afterEffect">
                                  <p:stCondLst>
                                    <p:cond delay="0"/>
                                  </p:stCondLst>
                                  <p:childTnLst>
                                    <p:animMotion origin="layout" path="M 5E-6 -2.96296E-6 L 0.00174 0.13449 " pathEditMode="relative" rAng="0" ptsTypes="AA">
                                      <p:cBhvr>
                                        <p:cTn id="34" dur="500" fill="hold"/>
                                        <p:tgtEl>
                                          <p:spTgt spid="39"/>
                                        </p:tgtEl>
                                        <p:attrNameLst>
                                          <p:attrName>ppt_x,ppt_y</p:attrName>
                                        </p:attrNameLst>
                                      </p:cBhvr>
                                      <p:rCtr x="87" y="6713"/>
                                    </p:animMotion>
                                  </p:childTnLst>
                                </p:cTn>
                              </p:par>
                            </p:childTnLst>
                          </p:cTn>
                        </p:par>
                        <p:par>
                          <p:cTn id="35" fill="hold" nodeType="afterGroup">
                            <p:stCondLst>
                              <p:cond delay="2900"/>
                            </p:stCondLst>
                            <p:childTnLst>
                              <p:par>
                                <p:cTn id="36" presetID="10" presetClass="entr" presetSubtype="0" fill="hold" grpId="0" nodeType="after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100"/>
                                        <p:tgtEl>
                                          <p:spTgt spid="41"/>
                                        </p:tgtEl>
                                      </p:cBhvr>
                                    </p:animEffect>
                                  </p:childTnLst>
                                </p:cTn>
                              </p:par>
                              <p:par>
                                <p:cTn id="39" presetID="12" presetClass="entr" presetSubtype="1" fill="hold" nodeType="with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p:tgtEl>
                                          <p:spTgt spid="23"/>
                                        </p:tgtEl>
                                        <p:attrNameLst>
                                          <p:attrName>ppt_y</p:attrName>
                                        </p:attrNameLst>
                                      </p:cBhvr>
                                      <p:tavLst>
                                        <p:tav tm="0">
                                          <p:val>
                                            <p:strVal val="#ppt_y-#ppt_h*1.125000"/>
                                          </p:val>
                                        </p:tav>
                                        <p:tav tm="100000">
                                          <p:val>
                                            <p:strVal val="#ppt_y"/>
                                          </p:val>
                                        </p:tav>
                                      </p:tavLst>
                                    </p:anim>
                                    <p:animEffect transition="in" filter="wipe(down)">
                                      <p:cBhvr>
                                        <p:cTn id="42" dur="500"/>
                                        <p:tgtEl>
                                          <p:spTgt spid="23"/>
                                        </p:tgtEl>
                                      </p:cBhvr>
                                    </p:animEffect>
                                  </p:childTnLst>
                                </p:cTn>
                              </p:par>
                            </p:childTnLst>
                          </p:cTn>
                        </p:par>
                        <p:par>
                          <p:cTn id="43" fill="hold">
                            <p:stCondLst>
                              <p:cond delay="3400"/>
                            </p:stCondLst>
                            <p:childTnLst>
                              <p:par>
                                <p:cTn id="44" presetID="12" presetClass="entr" presetSubtype="2" fill="hold" grpId="0" nodeType="afterEffect">
                                  <p:stCondLst>
                                    <p:cond delay="0"/>
                                  </p:stCondLst>
                                  <p:childTnLst>
                                    <p:set>
                                      <p:cBhvr>
                                        <p:cTn id="45" dur="1" fill="hold">
                                          <p:stCondLst>
                                            <p:cond delay="0"/>
                                          </p:stCondLst>
                                        </p:cTn>
                                        <p:tgtEl>
                                          <p:spTgt spid="24"/>
                                        </p:tgtEl>
                                        <p:attrNameLst>
                                          <p:attrName>style.visibility</p:attrName>
                                        </p:attrNameLst>
                                      </p:cBhvr>
                                      <p:to>
                                        <p:strVal val="visible"/>
                                      </p:to>
                                    </p:set>
                                    <p:animEffect transition="in" filter="slide(fromRight)">
                                      <p:cBhvr>
                                        <p:cTn id="46" dur="500"/>
                                        <p:tgtEl>
                                          <p:spTgt spid="24"/>
                                        </p:tgtEl>
                                      </p:cBhvr>
                                    </p:animEffect>
                                  </p:childTnLst>
                                </p:cTn>
                              </p:par>
                            </p:childTnLst>
                          </p:cTn>
                        </p:par>
                        <p:par>
                          <p:cTn id="47" fill="hold">
                            <p:stCondLst>
                              <p:cond delay="3900"/>
                            </p:stCondLst>
                            <p:childTnLst>
                              <p:par>
                                <p:cTn id="48" presetID="12" presetClass="entr" presetSubtype="8" fill="hold" nodeType="afterEffect">
                                  <p:stCondLst>
                                    <p:cond delay="0"/>
                                  </p:stCondLst>
                                  <p:childTnLst>
                                    <p:set>
                                      <p:cBhvr>
                                        <p:cTn id="49" dur="1" fill="hold">
                                          <p:stCondLst>
                                            <p:cond delay="0"/>
                                          </p:stCondLst>
                                        </p:cTn>
                                        <p:tgtEl>
                                          <p:spTgt spid="23">
                                            <p:txEl>
                                              <p:pRg st="0" end="0"/>
                                            </p:txEl>
                                          </p:spTgt>
                                        </p:tgtEl>
                                        <p:attrNameLst>
                                          <p:attrName>style.visibility</p:attrName>
                                        </p:attrNameLst>
                                      </p:cBhvr>
                                      <p:to>
                                        <p:strVal val="visible"/>
                                      </p:to>
                                    </p:set>
                                    <p:anim calcmode="lin" valueType="num">
                                      <p:cBhvr additive="base">
                                        <p:cTn id="50" dur="500"/>
                                        <p:tgtEl>
                                          <p:spTgt spid="23">
                                            <p:txEl>
                                              <p:pRg st="0" end="0"/>
                                            </p:txEl>
                                          </p:spTgt>
                                        </p:tgtEl>
                                        <p:attrNameLst>
                                          <p:attrName>ppt_x</p:attrName>
                                        </p:attrNameLst>
                                      </p:cBhvr>
                                      <p:tavLst>
                                        <p:tav tm="0">
                                          <p:val>
                                            <p:strVal val="#ppt_x-#ppt_w*1.125000"/>
                                          </p:val>
                                        </p:tav>
                                        <p:tav tm="100000">
                                          <p:val>
                                            <p:strVal val="#ppt_x"/>
                                          </p:val>
                                        </p:tav>
                                      </p:tavLst>
                                    </p:anim>
                                    <p:animEffect transition="in" filter="wipe(right)">
                                      <p:cBhvr>
                                        <p:cTn id="51" dur="500"/>
                                        <p:tgtEl>
                                          <p:spTgt spid="23">
                                            <p:txEl>
                                              <p:pRg st="0" end="0"/>
                                            </p:txEl>
                                          </p:spTgt>
                                        </p:tgtEl>
                                      </p:cBhvr>
                                    </p:animEffect>
                                  </p:childTnLst>
                                </p:cTn>
                              </p:par>
                            </p:childTnLst>
                          </p:cTn>
                        </p:par>
                        <p:par>
                          <p:cTn id="52" fill="hold">
                            <p:stCondLst>
                              <p:cond delay="4400"/>
                            </p:stCondLst>
                            <p:childTnLst>
                              <p:par>
                                <p:cTn id="53" presetID="12" presetClass="entr" presetSubtype="2" fill="hold" grpId="0" nodeType="afterEffect">
                                  <p:stCondLst>
                                    <p:cond delay="0"/>
                                  </p:stCondLst>
                                  <p:childTnLst>
                                    <p:set>
                                      <p:cBhvr>
                                        <p:cTn id="54" dur="1" fill="hold">
                                          <p:stCondLst>
                                            <p:cond delay="0"/>
                                          </p:stCondLst>
                                        </p:cTn>
                                        <p:tgtEl>
                                          <p:spTgt spid="25"/>
                                        </p:tgtEl>
                                        <p:attrNameLst>
                                          <p:attrName>style.visibility</p:attrName>
                                        </p:attrNameLst>
                                      </p:cBhvr>
                                      <p:to>
                                        <p:strVal val="visible"/>
                                      </p:to>
                                    </p:set>
                                    <p:animEffect transition="in" filter="slide(fromRight)">
                                      <p:cBhvr>
                                        <p:cTn id="55" dur="500"/>
                                        <p:tgtEl>
                                          <p:spTgt spid="25"/>
                                        </p:tgtEl>
                                      </p:cBhvr>
                                    </p:animEffect>
                                  </p:childTnLst>
                                </p:cTn>
                              </p:par>
                            </p:childTnLst>
                          </p:cTn>
                        </p:par>
                        <p:par>
                          <p:cTn id="56" fill="hold">
                            <p:stCondLst>
                              <p:cond delay="4900"/>
                            </p:stCondLst>
                            <p:childTnLst>
                              <p:par>
                                <p:cTn id="57" presetID="10" presetClass="entr" presetSubtype="0" fill="hold" grpId="0" nodeType="afterEffect">
                                  <p:stCondLst>
                                    <p:cond delay="0"/>
                                  </p:stCondLst>
                                  <p:childTnLst>
                                    <p:set>
                                      <p:cBhvr>
                                        <p:cTn id="58" dur="1" fill="hold">
                                          <p:stCondLst>
                                            <p:cond delay="0"/>
                                          </p:stCondLst>
                                        </p:cTn>
                                        <p:tgtEl>
                                          <p:spTgt spid="26"/>
                                        </p:tgtEl>
                                        <p:attrNameLst>
                                          <p:attrName>style.visibility</p:attrName>
                                        </p:attrNameLst>
                                      </p:cBhvr>
                                      <p:to>
                                        <p:strVal val="visible"/>
                                      </p:to>
                                    </p:set>
                                    <p:animEffect transition="in" filter="fade">
                                      <p:cBhvr>
                                        <p:cTn id="59" dur="100"/>
                                        <p:tgtEl>
                                          <p:spTgt spid="26"/>
                                        </p:tgtEl>
                                      </p:cBhvr>
                                    </p:animEffect>
                                  </p:childTnLst>
                                </p:cTn>
                              </p:par>
                            </p:childTnLst>
                          </p:cTn>
                        </p:par>
                        <p:par>
                          <p:cTn id="60" fill="hold">
                            <p:stCondLst>
                              <p:cond delay="5000"/>
                            </p:stCondLst>
                            <p:childTnLst>
                              <p:par>
                                <p:cTn id="61" presetID="42" presetClass="path" presetSubtype="0" accel="50000" decel="50000" fill="hold" grpId="1" nodeType="afterEffect">
                                  <p:stCondLst>
                                    <p:cond delay="0"/>
                                  </p:stCondLst>
                                  <p:childTnLst>
                                    <p:animMotion origin="layout" path="M -1.11111E-6 -3.7037E-7 L -0.00104 0.10833 " pathEditMode="relative" rAng="0" ptsTypes="AA">
                                      <p:cBhvr>
                                        <p:cTn id="62" dur="500" fill="hold"/>
                                        <p:tgtEl>
                                          <p:spTgt spid="26"/>
                                        </p:tgtEl>
                                        <p:attrNameLst>
                                          <p:attrName>ppt_x,ppt_y</p:attrName>
                                        </p:attrNameLst>
                                      </p:cBhvr>
                                      <p:rCtr x="-52" y="5417"/>
                                    </p:animMotion>
                                  </p:childTnLst>
                                </p:cTn>
                              </p:par>
                              <p:par>
                                <p:cTn id="63" presetID="12" presetClass="entr" presetSubtype="1" fill="hold" nodeType="withEffect">
                                  <p:stCondLst>
                                    <p:cond delay="0"/>
                                  </p:stCondLst>
                                  <p:childTnLst>
                                    <p:set>
                                      <p:cBhvr>
                                        <p:cTn id="64" dur="1" fill="hold">
                                          <p:stCondLst>
                                            <p:cond delay="0"/>
                                          </p:stCondLst>
                                        </p:cTn>
                                        <p:tgtEl>
                                          <p:spTgt spid="53"/>
                                        </p:tgtEl>
                                        <p:attrNameLst>
                                          <p:attrName>style.visibility</p:attrName>
                                        </p:attrNameLst>
                                      </p:cBhvr>
                                      <p:to>
                                        <p:strVal val="visible"/>
                                      </p:to>
                                    </p:set>
                                    <p:anim calcmode="lin" valueType="num">
                                      <p:cBhvr additive="base">
                                        <p:cTn id="65" dur="500"/>
                                        <p:tgtEl>
                                          <p:spTgt spid="53"/>
                                        </p:tgtEl>
                                        <p:attrNameLst>
                                          <p:attrName>ppt_y</p:attrName>
                                        </p:attrNameLst>
                                      </p:cBhvr>
                                      <p:tavLst>
                                        <p:tav tm="0">
                                          <p:val>
                                            <p:strVal val="#ppt_y-#ppt_h*1.125000"/>
                                          </p:val>
                                        </p:tav>
                                        <p:tav tm="100000">
                                          <p:val>
                                            <p:strVal val="#ppt_y"/>
                                          </p:val>
                                        </p:tav>
                                      </p:tavLst>
                                    </p:anim>
                                    <p:animEffect transition="in" filter="wipe(down)">
                                      <p:cBhvr>
                                        <p:cTn id="66" dur="500"/>
                                        <p:tgtEl>
                                          <p:spTgt spid="53"/>
                                        </p:tgtEl>
                                      </p:cBhvr>
                                    </p:animEffect>
                                  </p:childTnLst>
                                </p:cTn>
                              </p:par>
                            </p:childTnLst>
                          </p:cTn>
                        </p:par>
                        <p:par>
                          <p:cTn id="67" fill="hold">
                            <p:stCondLst>
                              <p:cond delay="5500"/>
                            </p:stCondLst>
                            <p:childTnLst>
                              <p:par>
                                <p:cTn id="68" presetID="12" presetClass="entr" presetSubtype="2" fill="hold" grpId="0" nodeType="afterEffect">
                                  <p:stCondLst>
                                    <p:cond delay="0"/>
                                  </p:stCondLst>
                                  <p:childTnLst>
                                    <p:set>
                                      <p:cBhvr>
                                        <p:cTn id="69" dur="1" fill="hold">
                                          <p:stCondLst>
                                            <p:cond delay="0"/>
                                          </p:stCondLst>
                                        </p:cTn>
                                        <p:tgtEl>
                                          <p:spTgt spid="32"/>
                                        </p:tgtEl>
                                        <p:attrNameLst>
                                          <p:attrName>style.visibility</p:attrName>
                                        </p:attrNameLst>
                                      </p:cBhvr>
                                      <p:to>
                                        <p:strVal val="visible"/>
                                      </p:to>
                                    </p:set>
                                    <p:animEffect transition="in" filter="slide(fromRight)">
                                      <p:cBhvr>
                                        <p:cTn id="70" dur="500"/>
                                        <p:tgtEl>
                                          <p:spTgt spid="32"/>
                                        </p:tgtEl>
                                      </p:cBhvr>
                                    </p:animEffect>
                                  </p:childTnLst>
                                </p:cTn>
                              </p:par>
                            </p:childTnLst>
                          </p:cTn>
                        </p:par>
                        <p:par>
                          <p:cTn id="71" fill="hold">
                            <p:stCondLst>
                              <p:cond delay="6000"/>
                            </p:stCondLst>
                            <p:childTnLst>
                              <p:par>
                                <p:cTn id="72" presetID="12" presetClass="entr" presetSubtype="8" fill="hold" nodeType="afterEffect">
                                  <p:stCondLst>
                                    <p:cond delay="0"/>
                                  </p:stCondLst>
                                  <p:childTnLst>
                                    <p:set>
                                      <p:cBhvr>
                                        <p:cTn id="73" dur="1" fill="hold">
                                          <p:stCondLst>
                                            <p:cond delay="0"/>
                                          </p:stCondLst>
                                        </p:cTn>
                                        <p:tgtEl>
                                          <p:spTgt spid="53">
                                            <p:txEl>
                                              <p:pRg st="0" end="0"/>
                                            </p:txEl>
                                          </p:spTgt>
                                        </p:tgtEl>
                                        <p:attrNameLst>
                                          <p:attrName>style.visibility</p:attrName>
                                        </p:attrNameLst>
                                      </p:cBhvr>
                                      <p:to>
                                        <p:strVal val="visible"/>
                                      </p:to>
                                    </p:set>
                                    <p:anim calcmode="lin" valueType="num">
                                      <p:cBhvr additive="base">
                                        <p:cTn id="74" dur="500"/>
                                        <p:tgtEl>
                                          <p:spTgt spid="53">
                                            <p:txEl>
                                              <p:pRg st="0" end="0"/>
                                            </p:txEl>
                                          </p:spTgt>
                                        </p:tgtEl>
                                        <p:attrNameLst>
                                          <p:attrName>ppt_x</p:attrName>
                                        </p:attrNameLst>
                                      </p:cBhvr>
                                      <p:tavLst>
                                        <p:tav tm="0">
                                          <p:val>
                                            <p:strVal val="#ppt_x-#ppt_w*1.125000"/>
                                          </p:val>
                                        </p:tav>
                                        <p:tav tm="100000">
                                          <p:val>
                                            <p:strVal val="#ppt_x"/>
                                          </p:val>
                                        </p:tav>
                                      </p:tavLst>
                                    </p:anim>
                                    <p:animEffect transition="in" filter="wipe(right)">
                                      <p:cBhvr>
                                        <p:cTn id="75" dur="500"/>
                                        <p:tgtEl>
                                          <p:spTgt spid="53">
                                            <p:txEl>
                                              <p:pRg st="0" end="0"/>
                                            </p:txEl>
                                          </p:spTgt>
                                        </p:tgtEl>
                                      </p:cBhvr>
                                    </p:animEffect>
                                  </p:childTnLst>
                                </p:cTn>
                              </p:par>
                            </p:childTnLst>
                          </p:cTn>
                        </p:par>
                        <p:par>
                          <p:cTn id="76" fill="hold">
                            <p:stCondLst>
                              <p:cond delay="6500"/>
                            </p:stCondLst>
                            <p:childTnLst>
                              <p:par>
                                <p:cTn id="77" presetID="42" presetClass="path" presetSubtype="0" accel="50000" decel="50000" fill="hold" grpId="1" nodeType="afterEffect">
                                  <p:stCondLst>
                                    <p:cond delay="0"/>
                                  </p:stCondLst>
                                  <p:childTnLst>
                                    <p:animMotion origin="layout" path="M -0.00017 0.24189 L 0.00226 0.35 " pathEditMode="relative" rAng="0" ptsTypes="AA">
                                      <p:cBhvr>
                                        <p:cTn id="78" dur="500" fill="hold"/>
                                        <p:tgtEl>
                                          <p:spTgt spid="41"/>
                                        </p:tgtEl>
                                        <p:attrNameLst>
                                          <p:attrName>ppt_x,ppt_y</p:attrName>
                                        </p:attrNameLst>
                                      </p:cBhvr>
                                      <p:rCtr x="122" y="5394"/>
                                    </p:animMotion>
                                  </p:childTnLst>
                                </p:cTn>
                              </p:par>
                              <p:par>
                                <p:cTn id="79" presetID="12" presetClass="entr" presetSubtype="1" fill="hold" nodeType="withEffect">
                                  <p:stCondLst>
                                    <p:cond delay="0"/>
                                  </p:stCondLst>
                                  <p:childTnLst>
                                    <p:set>
                                      <p:cBhvr>
                                        <p:cTn id="80" dur="1" fill="hold">
                                          <p:stCondLst>
                                            <p:cond delay="0"/>
                                          </p:stCondLst>
                                        </p:cTn>
                                        <p:tgtEl>
                                          <p:spTgt spid="22"/>
                                        </p:tgtEl>
                                        <p:attrNameLst>
                                          <p:attrName>style.visibility</p:attrName>
                                        </p:attrNameLst>
                                      </p:cBhvr>
                                      <p:to>
                                        <p:strVal val="visible"/>
                                      </p:to>
                                    </p:set>
                                    <p:anim calcmode="lin" valueType="num">
                                      <p:cBhvr additive="base">
                                        <p:cTn id="81" dur="500"/>
                                        <p:tgtEl>
                                          <p:spTgt spid="22"/>
                                        </p:tgtEl>
                                        <p:attrNameLst>
                                          <p:attrName>ppt_y</p:attrName>
                                        </p:attrNameLst>
                                      </p:cBhvr>
                                      <p:tavLst>
                                        <p:tav tm="0">
                                          <p:val>
                                            <p:strVal val="#ppt_y-#ppt_h*1.125000"/>
                                          </p:val>
                                        </p:tav>
                                        <p:tav tm="100000">
                                          <p:val>
                                            <p:strVal val="#ppt_y"/>
                                          </p:val>
                                        </p:tav>
                                      </p:tavLst>
                                    </p:anim>
                                    <p:animEffect transition="in" filter="wipe(down)">
                                      <p:cBhvr>
                                        <p:cTn id="82" dur="500"/>
                                        <p:tgtEl>
                                          <p:spTgt spid="22"/>
                                        </p:tgtEl>
                                      </p:cBhvr>
                                    </p:animEffect>
                                  </p:childTnLst>
                                </p:cTn>
                              </p:par>
                            </p:childTnLst>
                          </p:cTn>
                        </p:par>
                        <p:par>
                          <p:cTn id="83" fill="hold">
                            <p:stCondLst>
                              <p:cond delay="7000"/>
                            </p:stCondLst>
                            <p:childTnLst>
                              <p:par>
                                <p:cTn id="84" presetID="12" presetClass="entr" presetSubtype="8" fill="hold" nodeType="afterEffect">
                                  <p:stCondLst>
                                    <p:cond delay="0"/>
                                  </p:stCondLst>
                                  <p:childTnLst>
                                    <p:set>
                                      <p:cBhvr>
                                        <p:cTn id="85" dur="1" fill="hold">
                                          <p:stCondLst>
                                            <p:cond delay="0"/>
                                          </p:stCondLst>
                                        </p:cTn>
                                        <p:tgtEl>
                                          <p:spTgt spid="22">
                                            <p:txEl>
                                              <p:pRg st="0" end="0"/>
                                            </p:txEl>
                                          </p:spTgt>
                                        </p:tgtEl>
                                        <p:attrNameLst>
                                          <p:attrName>style.visibility</p:attrName>
                                        </p:attrNameLst>
                                      </p:cBhvr>
                                      <p:to>
                                        <p:strVal val="visible"/>
                                      </p:to>
                                    </p:set>
                                    <p:anim calcmode="lin" valueType="num">
                                      <p:cBhvr additive="base">
                                        <p:cTn id="86" dur="500"/>
                                        <p:tgtEl>
                                          <p:spTgt spid="22">
                                            <p:txEl>
                                              <p:pRg st="0" end="0"/>
                                            </p:txEl>
                                          </p:spTgt>
                                        </p:tgtEl>
                                        <p:attrNameLst>
                                          <p:attrName>ppt_x</p:attrName>
                                        </p:attrNameLst>
                                      </p:cBhvr>
                                      <p:tavLst>
                                        <p:tav tm="0">
                                          <p:val>
                                            <p:strVal val="#ppt_x-#ppt_w*1.125000"/>
                                          </p:val>
                                        </p:tav>
                                        <p:tav tm="100000">
                                          <p:val>
                                            <p:strVal val="#ppt_x"/>
                                          </p:val>
                                        </p:tav>
                                      </p:tavLst>
                                    </p:anim>
                                    <p:animEffect transition="in" filter="wipe(right)">
                                      <p:cBhvr>
                                        <p:cTn id="87" dur="500"/>
                                        <p:tgtEl>
                                          <p:spTgt spid="22">
                                            <p:txEl>
                                              <p:pRg st="0" end="0"/>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42" presetClass="entr" presetSubtype="0" fill="hold" nodeType="clickEffect">
                                  <p:stCondLst>
                                    <p:cond delay="0"/>
                                  </p:stCondLst>
                                  <p:childTnLst>
                                    <p:set>
                                      <p:cBhvr>
                                        <p:cTn id="91" dur="1" fill="hold">
                                          <p:stCondLst>
                                            <p:cond delay="0"/>
                                          </p:stCondLst>
                                        </p:cTn>
                                        <p:tgtEl>
                                          <p:spTgt spid="3"/>
                                        </p:tgtEl>
                                        <p:attrNameLst>
                                          <p:attrName>style.visibility</p:attrName>
                                        </p:attrNameLst>
                                      </p:cBhvr>
                                      <p:to>
                                        <p:strVal val="visible"/>
                                      </p:to>
                                    </p:set>
                                    <p:animEffect transition="in" filter="fade">
                                      <p:cBhvr>
                                        <p:cTn id="92" dur="1000"/>
                                        <p:tgtEl>
                                          <p:spTgt spid="3"/>
                                        </p:tgtEl>
                                      </p:cBhvr>
                                    </p:animEffect>
                                    <p:anim calcmode="lin" valueType="num">
                                      <p:cBhvr>
                                        <p:cTn id="93" dur="1000" fill="hold"/>
                                        <p:tgtEl>
                                          <p:spTgt spid="3"/>
                                        </p:tgtEl>
                                        <p:attrNameLst>
                                          <p:attrName>ppt_x</p:attrName>
                                        </p:attrNameLst>
                                      </p:cBhvr>
                                      <p:tavLst>
                                        <p:tav tm="0">
                                          <p:val>
                                            <p:strVal val="#ppt_x"/>
                                          </p:val>
                                        </p:tav>
                                        <p:tav tm="100000">
                                          <p:val>
                                            <p:strVal val="#ppt_x"/>
                                          </p:val>
                                        </p:tav>
                                      </p:tavLst>
                                    </p:anim>
                                    <p:anim calcmode="lin" valueType="num">
                                      <p:cBhvr>
                                        <p:cTn id="94" dur="1000" fill="hold"/>
                                        <p:tgtEl>
                                          <p:spTgt spid="3"/>
                                        </p:tgtEl>
                                        <p:attrNameLst>
                                          <p:attrName>ppt_y</p:attrName>
                                        </p:attrNameLst>
                                      </p:cBhvr>
                                      <p:tavLst>
                                        <p:tav tm="0">
                                          <p:val>
                                            <p:strVal val="#ppt_y+.1"/>
                                          </p:val>
                                        </p:tav>
                                        <p:tav tm="100000">
                                          <p:val>
                                            <p:strVal val="#ppt_y"/>
                                          </p:val>
                                        </p:tav>
                                      </p:tavLst>
                                    </p:anim>
                                  </p:childTnLst>
                                </p:cTn>
                              </p:par>
                            </p:childTnLst>
                          </p:cTn>
                        </p:par>
                        <p:par>
                          <p:cTn id="95" fill="hold">
                            <p:stCondLst>
                              <p:cond delay="1000"/>
                            </p:stCondLst>
                            <p:childTnLst>
                              <p:par>
                                <p:cTn id="96" presetID="42" presetClass="entr" presetSubtype="0" fill="hold" grpId="0" nodeType="afterEffect">
                                  <p:stCondLst>
                                    <p:cond delay="0"/>
                                  </p:stCondLst>
                                  <p:childTnLst>
                                    <p:set>
                                      <p:cBhvr>
                                        <p:cTn id="97" dur="1" fill="hold">
                                          <p:stCondLst>
                                            <p:cond delay="0"/>
                                          </p:stCondLst>
                                        </p:cTn>
                                        <p:tgtEl>
                                          <p:spTgt spid="29"/>
                                        </p:tgtEl>
                                        <p:attrNameLst>
                                          <p:attrName>style.visibility</p:attrName>
                                        </p:attrNameLst>
                                      </p:cBhvr>
                                      <p:to>
                                        <p:strVal val="visible"/>
                                      </p:to>
                                    </p:set>
                                    <p:animEffect transition="in" filter="fade">
                                      <p:cBhvr>
                                        <p:cTn id="98" dur="1000"/>
                                        <p:tgtEl>
                                          <p:spTgt spid="29"/>
                                        </p:tgtEl>
                                      </p:cBhvr>
                                    </p:animEffect>
                                    <p:anim calcmode="lin" valueType="num">
                                      <p:cBhvr>
                                        <p:cTn id="99" dur="1000" fill="hold"/>
                                        <p:tgtEl>
                                          <p:spTgt spid="29"/>
                                        </p:tgtEl>
                                        <p:attrNameLst>
                                          <p:attrName>ppt_x</p:attrName>
                                        </p:attrNameLst>
                                      </p:cBhvr>
                                      <p:tavLst>
                                        <p:tav tm="0">
                                          <p:val>
                                            <p:strVal val="#ppt_x"/>
                                          </p:val>
                                        </p:tav>
                                        <p:tav tm="100000">
                                          <p:val>
                                            <p:strVal val="#ppt_x"/>
                                          </p:val>
                                        </p:tav>
                                      </p:tavLst>
                                    </p:anim>
                                    <p:anim calcmode="lin" valueType="num">
                                      <p:cBhvr>
                                        <p:cTn id="100"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101" fill="hold">
                      <p:stCondLst>
                        <p:cond delay="indefinite"/>
                      </p:stCondLst>
                      <p:childTnLst>
                        <p:par>
                          <p:cTn id="102" fill="hold">
                            <p:stCondLst>
                              <p:cond delay="0"/>
                            </p:stCondLst>
                            <p:childTnLst>
                              <p:par>
                                <p:cTn id="103" presetID="42" presetClass="entr" presetSubtype="0" fill="hold" nodeType="clickEffect">
                                  <p:stCondLst>
                                    <p:cond delay="0"/>
                                  </p:stCondLst>
                                  <p:childTnLst>
                                    <p:set>
                                      <p:cBhvr>
                                        <p:cTn id="104" dur="1" fill="hold">
                                          <p:stCondLst>
                                            <p:cond delay="0"/>
                                          </p:stCondLst>
                                        </p:cTn>
                                        <p:tgtEl>
                                          <p:spTgt spid="4"/>
                                        </p:tgtEl>
                                        <p:attrNameLst>
                                          <p:attrName>style.visibility</p:attrName>
                                        </p:attrNameLst>
                                      </p:cBhvr>
                                      <p:to>
                                        <p:strVal val="visible"/>
                                      </p:to>
                                    </p:set>
                                    <p:animEffect transition="in" filter="fade">
                                      <p:cBhvr>
                                        <p:cTn id="105" dur="1000"/>
                                        <p:tgtEl>
                                          <p:spTgt spid="4"/>
                                        </p:tgtEl>
                                      </p:cBhvr>
                                    </p:animEffect>
                                    <p:anim calcmode="lin" valueType="num">
                                      <p:cBhvr>
                                        <p:cTn id="106" dur="1000" fill="hold"/>
                                        <p:tgtEl>
                                          <p:spTgt spid="4"/>
                                        </p:tgtEl>
                                        <p:attrNameLst>
                                          <p:attrName>ppt_x</p:attrName>
                                        </p:attrNameLst>
                                      </p:cBhvr>
                                      <p:tavLst>
                                        <p:tav tm="0">
                                          <p:val>
                                            <p:strVal val="#ppt_x"/>
                                          </p:val>
                                        </p:tav>
                                        <p:tav tm="100000">
                                          <p:val>
                                            <p:strVal val="#ppt_x"/>
                                          </p:val>
                                        </p:tav>
                                      </p:tavLst>
                                    </p:anim>
                                    <p:anim calcmode="lin" valueType="num">
                                      <p:cBhvr>
                                        <p:cTn id="107" dur="1000" fill="hold"/>
                                        <p:tgtEl>
                                          <p:spTgt spid="4"/>
                                        </p:tgtEl>
                                        <p:attrNameLst>
                                          <p:attrName>ppt_y</p:attrName>
                                        </p:attrNameLst>
                                      </p:cBhvr>
                                      <p:tavLst>
                                        <p:tav tm="0">
                                          <p:val>
                                            <p:strVal val="#ppt_y+.1"/>
                                          </p:val>
                                        </p:tav>
                                        <p:tav tm="100000">
                                          <p:val>
                                            <p:strVal val="#ppt_y"/>
                                          </p:val>
                                        </p:tav>
                                      </p:tavLst>
                                    </p:anim>
                                  </p:childTnLst>
                                </p:cTn>
                              </p:par>
                            </p:childTnLst>
                          </p:cTn>
                        </p:par>
                        <p:par>
                          <p:cTn id="108" fill="hold">
                            <p:stCondLst>
                              <p:cond delay="1000"/>
                            </p:stCondLst>
                            <p:childTnLst>
                              <p:par>
                                <p:cTn id="109" presetID="42" presetClass="entr" presetSubtype="0" fill="hold" grpId="0" nodeType="afterEffect">
                                  <p:stCondLst>
                                    <p:cond delay="0"/>
                                  </p:stCondLst>
                                  <p:childTnLst>
                                    <p:set>
                                      <p:cBhvr>
                                        <p:cTn id="110" dur="1" fill="hold">
                                          <p:stCondLst>
                                            <p:cond delay="0"/>
                                          </p:stCondLst>
                                        </p:cTn>
                                        <p:tgtEl>
                                          <p:spTgt spid="21"/>
                                        </p:tgtEl>
                                        <p:attrNameLst>
                                          <p:attrName>style.visibility</p:attrName>
                                        </p:attrNameLst>
                                      </p:cBhvr>
                                      <p:to>
                                        <p:strVal val="visible"/>
                                      </p:to>
                                    </p:set>
                                    <p:animEffect transition="in" filter="fade">
                                      <p:cBhvr>
                                        <p:cTn id="111" dur="1000"/>
                                        <p:tgtEl>
                                          <p:spTgt spid="21"/>
                                        </p:tgtEl>
                                      </p:cBhvr>
                                    </p:animEffect>
                                    <p:anim calcmode="lin" valueType="num">
                                      <p:cBhvr>
                                        <p:cTn id="112" dur="1000" fill="hold"/>
                                        <p:tgtEl>
                                          <p:spTgt spid="21"/>
                                        </p:tgtEl>
                                        <p:attrNameLst>
                                          <p:attrName>ppt_x</p:attrName>
                                        </p:attrNameLst>
                                      </p:cBhvr>
                                      <p:tavLst>
                                        <p:tav tm="0">
                                          <p:val>
                                            <p:strVal val="#ppt_x"/>
                                          </p:val>
                                        </p:tav>
                                        <p:tav tm="100000">
                                          <p:val>
                                            <p:strVal val="#ppt_x"/>
                                          </p:val>
                                        </p:tav>
                                      </p:tavLst>
                                    </p:anim>
                                    <p:anim calcmode="lin" valueType="num">
                                      <p:cBhvr>
                                        <p:cTn id="113"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utoUpdateAnimBg="0"/>
      <p:bldP spid="39" grpId="0" animBg="1" autoUpdateAnimBg="0"/>
      <p:bldP spid="39" grpId="1" animBg="1" autoUpdateAnimBg="0"/>
      <p:bldP spid="41" grpId="0" animBg="1" autoUpdateAnimBg="0"/>
      <p:bldP spid="41" grpId="1" animBg="1" autoUpdateAnimBg="0"/>
      <p:bldP spid="42" grpId="0" animBg="1" autoUpdateAnimBg="0"/>
      <p:bldP spid="42" grpId="1" animBg="1" autoUpdateAnimBg="0"/>
      <p:bldP spid="24" grpId="0" autoUpdateAnimBg="0"/>
      <p:bldP spid="25" grpId="0" autoUpdateAnimBg="0"/>
      <p:bldP spid="26" grpId="0" animBg="1" autoUpdateAnimBg="0"/>
      <p:bldP spid="26" grpId="1" animBg="1" autoUpdateAnimBg="0"/>
      <p:bldP spid="29" grpId="0" animBg="1"/>
      <p:bldP spid="21" grpId="0" animBg="1"/>
      <p:bldP spid="32" grpId="0" autoUpdateAnimBg="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对角圆角矩形 52"/>
          <p:cNvSpPr/>
          <p:nvPr/>
        </p:nvSpPr>
        <p:spPr>
          <a:xfrm>
            <a:off x="1462617" y="2784146"/>
            <a:ext cx="7162800" cy="847725"/>
          </a:xfrm>
          <a:prstGeom prst="round2DiagRect">
            <a:avLst>
              <a:gd name="adj1" fmla="val 20943"/>
              <a:gd name="adj2" fmla="val 0"/>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lang="zh-CN" altLang="en-US" sz="2000" dirty="0">
                <a:latin typeface="微软雅黑" panose="020B0503020204020204" pitchFamily="34" charset="-122"/>
                <a:ea typeface="微软雅黑" panose="020B0503020204020204" pitchFamily="34" charset="-122"/>
              </a:rPr>
              <a:t>超大规模集成电路的发展，为图形学的飞速发展奠定了物质基础。</a:t>
            </a:r>
          </a:p>
        </p:txBody>
      </p:sp>
      <p:sp>
        <p:nvSpPr>
          <p:cNvPr id="47" name="对角圆角矩形 46"/>
          <p:cNvSpPr/>
          <p:nvPr/>
        </p:nvSpPr>
        <p:spPr>
          <a:xfrm>
            <a:off x="1470025" y="1219201"/>
            <a:ext cx="7164388" cy="683728"/>
          </a:xfrm>
          <a:prstGeom prst="round2DiagRect">
            <a:avLst>
              <a:gd name="adj1" fmla="val 20943"/>
              <a:gd name="adj2" fmla="val 0"/>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lang="en-US" altLang="zh-CN" sz="2000" dirty="0" err="1">
                <a:solidFill>
                  <a:schemeClr val="bg1"/>
                </a:solidFill>
                <a:latin typeface="微软雅黑" pitchFamily="34" charset="-122"/>
                <a:ea typeface="微软雅黑" panose="020B0503020204020204" pitchFamily="34" charset="-122"/>
              </a:rPr>
              <a:t>Whitted</a:t>
            </a:r>
            <a:r>
              <a:rPr lang="zh-CN" altLang="en-US" sz="2000" dirty="0">
                <a:solidFill>
                  <a:schemeClr val="bg1"/>
                </a:solidFill>
                <a:latin typeface="微软雅黑" pitchFamily="34" charset="-122"/>
                <a:ea typeface="微软雅黑" panose="020B0503020204020204" pitchFamily="34" charset="-122"/>
              </a:rPr>
              <a:t>提出了一个光透视模型</a:t>
            </a:r>
            <a:r>
              <a:rPr lang="en-US" altLang="zh-CN" sz="2000" dirty="0">
                <a:solidFill>
                  <a:schemeClr val="bg1"/>
                </a:solidFill>
                <a:latin typeface="微软雅黑" pitchFamily="34" charset="-122"/>
                <a:ea typeface="微软雅黑" panose="020B0503020204020204" pitchFamily="34" charset="-122"/>
              </a:rPr>
              <a:t>-</a:t>
            </a:r>
            <a:r>
              <a:rPr lang="en-US" altLang="zh-CN" sz="2000" dirty="0" err="1">
                <a:solidFill>
                  <a:schemeClr val="bg1"/>
                </a:solidFill>
                <a:latin typeface="微软雅黑" pitchFamily="34" charset="-122"/>
                <a:ea typeface="微软雅黑" panose="020B0503020204020204" pitchFamily="34" charset="-122"/>
              </a:rPr>
              <a:t>Whitted</a:t>
            </a:r>
            <a:r>
              <a:rPr lang="zh-CN" altLang="en-US" sz="2000" dirty="0">
                <a:solidFill>
                  <a:schemeClr val="bg1"/>
                </a:solidFill>
                <a:latin typeface="微软雅黑" pitchFamily="34" charset="-122"/>
                <a:ea typeface="微软雅黑" panose="020B0503020204020204" pitchFamily="34" charset="-122"/>
              </a:rPr>
              <a:t>模型，并第一次给出光线跟踪算法的</a:t>
            </a:r>
            <a:r>
              <a:rPr lang="zh-CN" altLang="en-US" sz="2000" dirty="0" smtClean="0">
                <a:solidFill>
                  <a:schemeClr val="bg1"/>
                </a:solidFill>
                <a:latin typeface="微软雅黑" pitchFamily="34" charset="-122"/>
                <a:ea typeface="微软雅黑" panose="020B0503020204020204" pitchFamily="34" charset="-122"/>
              </a:rPr>
              <a:t>范例。</a:t>
            </a:r>
            <a:endParaRPr lang="zh-CN" altLang="en-US" sz="2000" b="1" kern="0" dirty="0">
              <a:solidFill>
                <a:schemeClr val="bg1"/>
              </a:solidFill>
              <a:latin typeface="微软雅黑" panose="020B0503020204020204" pitchFamily="34" charset="-122"/>
              <a:ea typeface="微软雅黑" panose="020B0503020204020204" pitchFamily="34" charset="-122"/>
            </a:endParaRPr>
          </a:p>
        </p:txBody>
      </p:sp>
      <p:sp>
        <p:nvSpPr>
          <p:cNvPr id="18" name="矩形 17"/>
          <p:cNvSpPr/>
          <p:nvPr/>
        </p:nvSpPr>
        <p:spPr>
          <a:xfrm>
            <a:off x="652463" y="476779"/>
            <a:ext cx="6166026" cy="584775"/>
          </a:xfrm>
          <a:prstGeom prst="rect">
            <a:avLst/>
          </a:prstGeom>
        </p:spPr>
        <p:txBody>
          <a:bodyPr wrap="square">
            <a:spAutoFit/>
          </a:bodyPr>
          <a:lstStyle/>
          <a:p>
            <a:pPr eaLnBrk="1" fontAlgn="auto" hangingPunct="1">
              <a:spcBef>
                <a:spcPts val="0"/>
              </a:spcBef>
              <a:spcAft>
                <a:spcPts val="0"/>
              </a:spcAft>
              <a:defRPr/>
            </a:pPr>
            <a:r>
              <a:rPr lang="en-US" altLang="zh-CN" sz="3200" b="1" dirty="0" smtClean="0">
                <a:solidFill>
                  <a:schemeClr val="tx1">
                    <a:lumMod val="65000"/>
                    <a:lumOff val="35000"/>
                  </a:schemeClr>
                </a:solidFill>
                <a:latin typeface="微软雅黑" pitchFamily="34" charset="-122"/>
                <a:ea typeface="微软雅黑" pitchFamily="34" charset="-122"/>
              </a:rPr>
              <a:t>4. </a:t>
            </a:r>
            <a:r>
              <a:rPr lang="zh-CN" altLang="en-US" sz="3200" b="1" dirty="0" smtClean="0">
                <a:solidFill>
                  <a:schemeClr val="tx1">
                    <a:lumMod val="65000"/>
                    <a:lumOff val="35000"/>
                  </a:schemeClr>
                </a:solidFill>
                <a:latin typeface="微软雅黑" pitchFamily="34" charset="-122"/>
                <a:ea typeface="微软雅黑" pitchFamily="34" charset="-122"/>
              </a:rPr>
              <a:t>真实感图形学（</a:t>
            </a:r>
            <a:r>
              <a:rPr lang="en-US" altLang="zh-CN" sz="3200" b="1" dirty="0" smtClean="0">
                <a:solidFill>
                  <a:schemeClr val="tx1">
                    <a:lumMod val="65000"/>
                    <a:lumOff val="35000"/>
                  </a:schemeClr>
                </a:solidFill>
                <a:latin typeface="微软雅黑" pitchFamily="34" charset="-122"/>
                <a:ea typeface="微软雅黑" pitchFamily="34" charset="-122"/>
              </a:rPr>
              <a:t>1980-1990</a:t>
            </a:r>
            <a:r>
              <a:rPr lang="zh-CN" altLang="en-US" sz="3200" b="1" dirty="0" smtClean="0">
                <a:solidFill>
                  <a:schemeClr val="tx1">
                    <a:lumMod val="65000"/>
                    <a:lumOff val="35000"/>
                  </a:schemeClr>
                </a:solidFill>
                <a:latin typeface="微软雅黑" pitchFamily="34" charset="-122"/>
                <a:ea typeface="微软雅黑" pitchFamily="34" charset="-122"/>
              </a:rPr>
              <a:t>年）</a:t>
            </a:r>
            <a:endParaRPr lang="zh-CN" altLang="en-US" sz="3200" b="1" dirty="0">
              <a:solidFill>
                <a:schemeClr val="tx1">
                  <a:lumMod val="65000"/>
                  <a:lumOff val="35000"/>
                </a:schemeClr>
              </a:solidFill>
              <a:latin typeface="微软雅黑" pitchFamily="34" charset="-122"/>
              <a:ea typeface="微软雅黑" pitchFamily="34" charset="-122"/>
            </a:endParaRPr>
          </a:p>
        </p:txBody>
      </p:sp>
      <p:sp>
        <p:nvSpPr>
          <p:cNvPr id="28" name="Rectangle 6"/>
          <p:cNvSpPr>
            <a:spLocks noChangeArrowheads="1"/>
          </p:cNvSpPr>
          <p:nvPr/>
        </p:nvSpPr>
        <p:spPr bwMode="auto">
          <a:xfrm>
            <a:off x="466751" y="1343202"/>
            <a:ext cx="654025" cy="307777"/>
          </a:xfrm>
          <a:prstGeom prst="rect">
            <a:avLst/>
          </a:prstGeom>
          <a:noFill/>
          <a:ln w="9525">
            <a:noFill/>
            <a:miter lim="800000"/>
            <a:headEnd/>
            <a:tailEnd/>
          </a:ln>
        </p:spPr>
        <p:txBody>
          <a:bodyPr wrap="none" lIns="0" tIns="0" rIns="0" bIns="0">
            <a:spAutoFit/>
          </a:bodyPr>
          <a:lstStyle/>
          <a:p>
            <a:r>
              <a:rPr lang="en-US" altLang="zh-CN" sz="2000" b="1" dirty="0" smtClean="0">
                <a:solidFill>
                  <a:srgbClr val="FF9300"/>
                </a:solidFill>
                <a:latin typeface="Tahoma" pitchFamily="34" charset="0"/>
              </a:rPr>
              <a:t>1980</a:t>
            </a:r>
            <a:endParaRPr lang="en-US" altLang="zh-CN" sz="2000" b="1" dirty="0">
              <a:solidFill>
                <a:srgbClr val="FF9300"/>
              </a:solidFill>
              <a:latin typeface="Tahoma" pitchFamily="34" charset="0"/>
              <a:ea typeface="PMingLiU" pitchFamily="18" charset="-120"/>
            </a:endParaRPr>
          </a:p>
        </p:txBody>
      </p:sp>
      <p:grpSp>
        <p:nvGrpSpPr>
          <p:cNvPr id="35" name="Group 10"/>
          <p:cNvGrpSpPr>
            <a:grpSpLocks/>
          </p:cNvGrpSpPr>
          <p:nvPr/>
        </p:nvGrpSpPr>
        <p:grpSpPr bwMode="auto">
          <a:xfrm>
            <a:off x="591079" y="924640"/>
            <a:ext cx="712787" cy="5109448"/>
            <a:chOff x="0" y="-280285"/>
            <a:chExt cx="711886" cy="4146687"/>
          </a:xfrm>
        </p:grpSpPr>
        <p:cxnSp>
          <p:nvCxnSpPr>
            <p:cNvPr id="13332" name="直接连接符 26"/>
            <p:cNvCxnSpPr>
              <a:cxnSpLocks noChangeShapeType="1"/>
            </p:cNvCxnSpPr>
            <p:nvPr/>
          </p:nvCxnSpPr>
          <p:spPr bwMode="auto">
            <a:xfrm rot="5400000">
              <a:off x="-1217019" y="1647034"/>
              <a:ext cx="3856223" cy="1586"/>
            </a:xfrm>
            <a:prstGeom prst="line">
              <a:avLst/>
            </a:prstGeom>
            <a:noFill/>
            <a:ln w="38100">
              <a:solidFill>
                <a:srgbClr val="A6A6A6"/>
              </a:solidFill>
              <a:round/>
              <a:headEnd/>
              <a:tailEnd/>
            </a:ln>
          </p:spPr>
        </p:cxnSp>
        <p:cxnSp>
          <p:nvCxnSpPr>
            <p:cNvPr id="13333" name="直接连接符 27"/>
            <p:cNvCxnSpPr>
              <a:cxnSpLocks noChangeShapeType="1"/>
            </p:cNvCxnSpPr>
            <p:nvPr/>
          </p:nvCxnSpPr>
          <p:spPr bwMode="auto">
            <a:xfrm rot="10800000">
              <a:off x="0" y="3864970"/>
              <a:ext cx="643710" cy="1432"/>
            </a:xfrm>
            <a:prstGeom prst="line">
              <a:avLst/>
            </a:prstGeom>
            <a:noFill/>
            <a:ln w="38100">
              <a:solidFill>
                <a:srgbClr val="A6A6A6"/>
              </a:solidFill>
              <a:round/>
              <a:headEnd/>
              <a:tailEnd/>
            </a:ln>
          </p:spPr>
        </p:cxnSp>
        <p:cxnSp>
          <p:nvCxnSpPr>
            <p:cNvPr id="13334" name="直接连接符 60"/>
            <p:cNvCxnSpPr>
              <a:cxnSpLocks noChangeShapeType="1"/>
            </p:cNvCxnSpPr>
            <p:nvPr/>
          </p:nvCxnSpPr>
          <p:spPr bwMode="auto">
            <a:xfrm rot="10800000">
              <a:off x="0" y="0"/>
              <a:ext cx="643710" cy="1432"/>
            </a:xfrm>
            <a:prstGeom prst="line">
              <a:avLst/>
            </a:prstGeom>
            <a:noFill/>
            <a:ln w="38100">
              <a:solidFill>
                <a:srgbClr val="A6A6A6"/>
              </a:solidFill>
              <a:round/>
              <a:headEnd/>
              <a:tailEnd/>
            </a:ln>
          </p:spPr>
        </p:cxnSp>
      </p:grpSp>
      <p:sp>
        <p:nvSpPr>
          <p:cNvPr id="39" name="椭圆 63"/>
          <p:cNvSpPr>
            <a:spLocks noChangeArrowheads="1"/>
          </p:cNvSpPr>
          <p:nvPr/>
        </p:nvSpPr>
        <p:spPr bwMode="auto">
          <a:xfrm rot="5400000">
            <a:off x="1194594" y="1199357"/>
            <a:ext cx="180975" cy="179387"/>
          </a:xfrm>
          <a:prstGeom prst="ellipse">
            <a:avLst/>
          </a:prstGeom>
          <a:solidFill>
            <a:schemeClr val="accent2"/>
          </a:solidFill>
          <a:ln w="9525">
            <a:noFill/>
            <a:round/>
            <a:headEnd/>
            <a:tailEnd/>
          </a:ln>
        </p:spPr>
        <p:txBody>
          <a:bodyPr anchor="ctr"/>
          <a:lstStyle/>
          <a:p>
            <a:pPr algn="ctr" eaLnBrk="1" hangingPunct="1"/>
            <a:endParaRPr lang="zh-CN" altLang="en-US">
              <a:solidFill>
                <a:srgbClr val="FFFFFF"/>
              </a:solidFill>
            </a:endParaRPr>
          </a:p>
        </p:txBody>
      </p:sp>
      <p:sp>
        <p:nvSpPr>
          <p:cNvPr id="41" name="椭圆 30"/>
          <p:cNvSpPr>
            <a:spLocks noChangeArrowheads="1"/>
          </p:cNvSpPr>
          <p:nvPr/>
        </p:nvSpPr>
        <p:spPr bwMode="auto">
          <a:xfrm rot="5400000">
            <a:off x="1204790" y="1234587"/>
            <a:ext cx="179388" cy="179387"/>
          </a:xfrm>
          <a:prstGeom prst="ellipse">
            <a:avLst/>
          </a:prstGeom>
          <a:solidFill>
            <a:schemeClr val="accent2"/>
          </a:solidFill>
          <a:ln w="9525">
            <a:noFill/>
            <a:round/>
            <a:headEnd/>
            <a:tailEnd/>
          </a:ln>
        </p:spPr>
        <p:txBody>
          <a:bodyPr anchor="ctr"/>
          <a:lstStyle/>
          <a:p>
            <a:pPr algn="ctr" eaLnBrk="1" hangingPunct="1"/>
            <a:endParaRPr lang="zh-CN" altLang="en-US">
              <a:solidFill>
                <a:srgbClr val="FFFFFF"/>
              </a:solidFill>
            </a:endParaRPr>
          </a:p>
        </p:txBody>
      </p:sp>
      <p:sp>
        <p:nvSpPr>
          <p:cNvPr id="42" name="椭圆 35"/>
          <p:cNvSpPr>
            <a:spLocks noChangeArrowheads="1"/>
          </p:cNvSpPr>
          <p:nvPr/>
        </p:nvSpPr>
        <p:spPr bwMode="auto">
          <a:xfrm rot="5400000">
            <a:off x="1195388" y="1190625"/>
            <a:ext cx="179388" cy="179387"/>
          </a:xfrm>
          <a:prstGeom prst="ellipse">
            <a:avLst/>
          </a:prstGeom>
          <a:solidFill>
            <a:schemeClr val="accent2"/>
          </a:solidFill>
          <a:ln w="9525">
            <a:noFill/>
            <a:round/>
            <a:headEnd/>
            <a:tailEnd/>
          </a:ln>
        </p:spPr>
        <p:txBody>
          <a:bodyPr anchor="ctr"/>
          <a:lstStyle/>
          <a:p>
            <a:pPr algn="ctr" eaLnBrk="1" hangingPunct="1"/>
            <a:endParaRPr lang="zh-CN" altLang="en-US">
              <a:solidFill>
                <a:srgbClr val="FFFFFF"/>
              </a:solidFill>
            </a:endParaRPr>
          </a:p>
        </p:txBody>
      </p:sp>
      <p:sp>
        <p:nvSpPr>
          <p:cNvPr id="23" name="对角圆角矩形 22"/>
          <p:cNvSpPr/>
          <p:nvPr/>
        </p:nvSpPr>
        <p:spPr>
          <a:xfrm>
            <a:off x="1491717" y="2010348"/>
            <a:ext cx="7156981" cy="682361"/>
          </a:xfrm>
          <a:prstGeom prst="round2DiagRect">
            <a:avLst>
              <a:gd name="adj1" fmla="val 20943"/>
              <a:gd name="adj2" fmla="val 0"/>
            </a:avLst>
          </a:prstGeom>
          <a:solidFill>
            <a:srgbClr val="99CC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美国</a:t>
            </a:r>
            <a:r>
              <a:rPr lang="en-US" altLang="zh-CN" sz="2000" dirty="0">
                <a:solidFill>
                  <a:schemeClr val="tx1">
                    <a:lumMod val="65000"/>
                    <a:lumOff val="35000"/>
                  </a:schemeClr>
                </a:solidFill>
                <a:latin typeface="微软雅黑" panose="020B0503020204020204" pitchFamily="34" charset="-122"/>
                <a:ea typeface="微软雅黑" panose="020B0503020204020204" pitchFamily="34" charset="-122"/>
              </a:rPr>
              <a:t>Cornell</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大学和日本广岛大学的学者分别将热辐射工程中的辐射度方法引入到计算机图形学</a:t>
            </a: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中</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a:t>
            </a:r>
          </a:p>
        </p:txBody>
      </p:sp>
      <p:sp>
        <p:nvSpPr>
          <p:cNvPr id="24" name="Rectangle 6"/>
          <p:cNvSpPr>
            <a:spLocks noChangeArrowheads="1"/>
          </p:cNvSpPr>
          <p:nvPr/>
        </p:nvSpPr>
        <p:spPr bwMode="auto">
          <a:xfrm>
            <a:off x="472628" y="2116788"/>
            <a:ext cx="654025" cy="307777"/>
          </a:xfrm>
          <a:prstGeom prst="rect">
            <a:avLst/>
          </a:prstGeom>
          <a:noFill/>
          <a:ln w="9525">
            <a:noFill/>
            <a:miter lim="800000"/>
            <a:headEnd/>
            <a:tailEnd/>
          </a:ln>
        </p:spPr>
        <p:txBody>
          <a:bodyPr wrap="none" lIns="0" tIns="0" rIns="0" bIns="0">
            <a:spAutoFit/>
          </a:bodyPr>
          <a:lstStyle/>
          <a:p>
            <a:r>
              <a:rPr lang="en-US" altLang="zh-CN" sz="2000" b="1" dirty="0" smtClean="0">
                <a:solidFill>
                  <a:srgbClr val="FF9300"/>
                </a:solidFill>
                <a:latin typeface="Tahoma" pitchFamily="34" charset="0"/>
              </a:rPr>
              <a:t>1984</a:t>
            </a:r>
            <a:endParaRPr lang="en-US" altLang="zh-CN" sz="2000" b="1" dirty="0">
              <a:solidFill>
                <a:srgbClr val="FF9300"/>
              </a:solidFill>
              <a:latin typeface="Tahoma" pitchFamily="34" charset="0"/>
              <a:ea typeface="PMingLiU" pitchFamily="18" charset="-120"/>
            </a:endParaRPr>
          </a:p>
        </p:txBody>
      </p:sp>
      <p:sp>
        <p:nvSpPr>
          <p:cNvPr id="25" name="Rectangle 10"/>
          <p:cNvSpPr>
            <a:spLocks noChangeArrowheads="1"/>
          </p:cNvSpPr>
          <p:nvPr/>
        </p:nvSpPr>
        <p:spPr bwMode="auto">
          <a:xfrm>
            <a:off x="488659" y="2692710"/>
            <a:ext cx="621965" cy="369332"/>
          </a:xfrm>
          <a:prstGeom prst="rect">
            <a:avLst/>
          </a:prstGeom>
          <a:noFill/>
          <a:ln w="9525">
            <a:noFill/>
            <a:miter lim="800000"/>
            <a:headEnd/>
            <a:tailEnd/>
          </a:ln>
        </p:spPr>
        <p:txBody>
          <a:bodyPr wrap="none" lIns="0" tIns="0" rIns="0" bIns="0">
            <a:spAutoFit/>
          </a:bodyPr>
          <a:lstStyle/>
          <a:p>
            <a:r>
              <a:rPr lang="en-US" altLang="zh-CN" sz="2400" b="1" dirty="0" smtClean="0">
                <a:solidFill>
                  <a:srgbClr val="FF9300"/>
                </a:solidFill>
                <a:ea typeface="PMingLiU" pitchFamily="18" charset="-120"/>
              </a:rPr>
              <a:t>1985</a:t>
            </a:r>
            <a:endParaRPr lang="en-US" altLang="zh-CN" sz="2400" b="1" dirty="0">
              <a:solidFill>
                <a:srgbClr val="FF9300"/>
              </a:solidFill>
              <a:ea typeface="PMingLiU" pitchFamily="18" charset="-120"/>
            </a:endParaRPr>
          </a:p>
        </p:txBody>
      </p:sp>
      <p:sp>
        <p:nvSpPr>
          <p:cNvPr id="26" name="椭圆 30"/>
          <p:cNvSpPr>
            <a:spLocks noChangeArrowheads="1"/>
          </p:cNvSpPr>
          <p:nvPr/>
        </p:nvSpPr>
        <p:spPr bwMode="auto">
          <a:xfrm rot="5400000">
            <a:off x="1212582" y="2151063"/>
            <a:ext cx="179388" cy="179387"/>
          </a:xfrm>
          <a:prstGeom prst="ellipse">
            <a:avLst/>
          </a:prstGeom>
          <a:solidFill>
            <a:schemeClr val="accent2"/>
          </a:solidFill>
          <a:ln w="9525">
            <a:noFill/>
            <a:round/>
            <a:headEnd/>
            <a:tailEnd/>
          </a:ln>
        </p:spPr>
        <p:txBody>
          <a:bodyPr anchor="ctr"/>
          <a:lstStyle/>
          <a:p>
            <a:pPr algn="ctr" eaLnBrk="1" hangingPunct="1"/>
            <a:endParaRPr lang="zh-CN" altLang="en-US">
              <a:solidFill>
                <a:srgbClr val="FFFFFF"/>
              </a:solidFill>
            </a:endParaRPr>
          </a:p>
        </p:txBody>
      </p:sp>
      <p:pic>
        <p:nvPicPr>
          <p:cNvPr id="2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4942" y="3712883"/>
            <a:ext cx="7180791" cy="31451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37048208"/>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500"/>
                            </p:stCondLst>
                            <p:childTnLst>
                              <p:par>
                                <p:cTn id="5" presetID="12" presetClass="entr" presetSubtype="8"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slide(fromLeft)">
                                      <p:cBhvr>
                                        <p:cTn id="7" dur="400"/>
                                        <p:tgtEl>
                                          <p:spTgt spid="35"/>
                                        </p:tgtEl>
                                      </p:cBhvr>
                                    </p:animEffect>
                                  </p:childTnLst>
                                </p:cTn>
                              </p:par>
                            </p:childTnLst>
                          </p:cTn>
                        </p:par>
                        <p:par>
                          <p:cTn id="8" fill="hold" nodeType="afterGroup">
                            <p:stCondLst>
                              <p:cond delay="900"/>
                            </p:stCondLst>
                            <p:childTnLst>
                              <p:par>
                                <p:cTn id="9" presetID="10" presetClass="entr" presetSubtype="0"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fade">
                                      <p:cBhvr>
                                        <p:cTn id="11" dur="100"/>
                                        <p:tgtEl>
                                          <p:spTgt spid="42"/>
                                        </p:tgtEl>
                                      </p:cBhvr>
                                    </p:animEffect>
                                  </p:childTnLst>
                                </p:cTn>
                              </p:par>
                            </p:childTnLst>
                          </p:cTn>
                        </p:par>
                        <p:par>
                          <p:cTn id="12" fill="hold" nodeType="afterGroup">
                            <p:stCondLst>
                              <p:cond delay="1000"/>
                            </p:stCondLst>
                            <p:childTnLst>
                              <p:par>
                                <p:cTn id="13" presetID="42" presetClass="path" presetSubtype="0" accel="50000" decel="50000" fill="hold" grpId="1" nodeType="afterEffect">
                                  <p:stCondLst>
                                    <p:cond delay="0"/>
                                  </p:stCondLst>
                                  <p:childTnLst>
                                    <p:animMotion origin="layout" path="M -1.38889E-6 -4.07407E-6 L -1.11111E-6 1.48148E-6 " pathEditMode="relative" rAng="0" ptsTypes="AA">
                                      <p:cBhvr>
                                        <p:cTn id="14" dur="300" fill="hold"/>
                                        <p:tgtEl>
                                          <p:spTgt spid="42"/>
                                        </p:tgtEl>
                                        <p:attrNameLst>
                                          <p:attrName>ppt_x,ppt_y</p:attrName>
                                        </p:attrNameLst>
                                      </p:cBhvr>
                                      <p:rCtr x="1" y="22"/>
                                    </p:animMotion>
                                  </p:childTnLst>
                                </p:cTn>
                              </p:par>
                            </p:childTnLst>
                          </p:cTn>
                        </p:par>
                        <p:par>
                          <p:cTn id="15" fill="hold" nodeType="afterGroup">
                            <p:stCondLst>
                              <p:cond delay="1300"/>
                            </p:stCondLst>
                            <p:childTnLst>
                              <p:par>
                                <p:cTn id="16" presetID="10" presetClass="entr" presetSubtype="0" fill="hold" grpId="1" nodeType="afterEffect">
                                  <p:stCondLst>
                                    <p:cond delay="0"/>
                                  </p:stCondLst>
                                  <p:childTnLst>
                                    <p:set>
                                      <p:cBhvr>
                                        <p:cTn id="17" dur="1" fill="hold">
                                          <p:stCondLst>
                                            <p:cond delay="0"/>
                                          </p:stCondLst>
                                        </p:cTn>
                                        <p:tgtEl>
                                          <p:spTgt spid="39"/>
                                        </p:tgtEl>
                                        <p:attrNameLst>
                                          <p:attrName>style.visibility</p:attrName>
                                        </p:attrNameLst>
                                      </p:cBhvr>
                                      <p:to>
                                        <p:strVal val="visible"/>
                                      </p:to>
                                    </p:set>
                                    <p:animEffect transition="in" filter="fade">
                                      <p:cBhvr>
                                        <p:cTn id="18" dur="100"/>
                                        <p:tgtEl>
                                          <p:spTgt spid="39"/>
                                        </p:tgtEl>
                                      </p:cBhvr>
                                    </p:animEffect>
                                  </p:childTnLst>
                                </p:cTn>
                              </p:par>
                            </p:childTnLst>
                          </p:cTn>
                        </p:par>
                        <p:par>
                          <p:cTn id="19" fill="hold" nodeType="afterGroup">
                            <p:stCondLst>
                              <p:cond delay="1400"/>
                            </p:stCondLst>
                            <p:childTnLst>
                              <p:par>
                                <p:cTn id="20" presetID="12" presetClass="entr" presetSubtype="2" fill="hold" grpId="0" nodeType="after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slide(fromRight)">
                                      <p:cBhvr>
                                        <p:cTn id="22" dur="500"/>
                                        <p:tgtEl>
                                          <p:spTgt spid="28"/>
                                        </p:tgtEl>
                                      </p:cBhvr>
                                    </p:animEffect>
                                  </p:childTnLst>
                                </p:cTn>
                              </p:par>
                              <p:par>
                                <p:cTn id="23" presetID="12" presetClass="entr" presetSubtype="1" fill="hold" nodeType="withEffect">
                                  <p:stCondLst>
                                    <p:cond delay="0"/>
                                  </p:stCondLst>
                                  <p:childTnLst>
                                    <p:set>
                                      <p:cBhvr>
                                        <p:cTn id="24" dur="1" fill="hold">
                                          <p:stCondLst>
                                            <p:cond delay="0"/>
                                          </p:stCondLst>
                                        </p:cTn>
                                        <p:tgtEl>
                                          <p:spTgt spid="47"/>
                                        </p:tgtEl>
                                        <p:attrNameLst>
                                          <p:attrName>style.visibility</p:attrName>
                                        </p:attrNameLst>
                                      </p:cBhvr>
                                      <p:to>
                                        <p:strVal val="visible"/>
                                      </p:to>
                                    </p:set>
                                    <p:anim calcmode="lin" valueType="num">
                                      <p:cBhvr additive="base">
                                        <p:cTn id="25" dur="500"/>
                                        <p:tgtEl>
                                          <p:spTgt spid="47"/>
                                        </p:tgtEl>
                                        <p:attrNameLst>
                                          <p:attrName>ppt_y</p:attrName>
                                        </p:attrNameLst>
                                      </p:cBhvr>
                                      <p:tavLst>
                                        <p:tav tm="0">
                                          <p:val>
                                            <p:strVal val="#ppt_y-#ppt_h*1.125000"/>
                                          </p:val>
                                        </p:tav>
                                        <p:tav tm="100000">
                                          <p:val>
                                            <p:strVal val="#ppt_y"/>
                                          </p:val>
                                        </p:tav>
                                      </p:tavLst>
                                    </p:anim>
                                    <p:animEffect transition="in" filter="wipe(down)">
                                      <p:cBhvr>
                                        <p:cTn id="26" dur="500"/>
                                        <p:tgtEl>
                                          <p:spTgt spid="47"/>
                                        </p:tgtEl>
                                      </p:cBhvr>
                                    </p:animEffect>
                                  </p:childTnLst>
                                </p:cTn>
                              </p:par>
                            </p:childTnLst>
                          </p:cTn>
                        </p:par>
                        <p:par>
                          <p:cTn id="27" fill="hold" nodeType="afterGroup">
                            <p:stCondLst>
                              <p:cond delay="1900"/>
                            </p:stCondLst>
                            <p:childTnLst>
                              <p:par>
                                <p:cTn id="28" presetID="12" presetClass="entr" presetSubtype="8" fill="hold" nodeType="afterEffect">
                                  <p:stCondLst>
                                    <p:cond delay="0"/>
                                  </p:stCondLst>
                                  <p:childTnLst>
                                    <p:set>
                                      <p:cBhvr>
                                        <p:cTn id="29" dur="1" fill="hold">
                                          <p:stCondLst>
                                            <p:cond delay="0"/>
                                          </p:stCondLst>
                                        </p:cTn>
                                        <p:tgtEl>
                                          <p:spTgt spid="47">
                                            <p:txEl>
                                              <p:pRg st="0" end="0"/>
                                            </p:txEl>
                                          </p:spTgt>
                                        </p:tgtEl>
                                        <p:attrNameLst>
                                          <p:attrName>style.visibility</p:attrName>
                                        </p:attrNameLst>
                                      </p:cBhvr>
                                      <p:to>
                                        <p:strVal val="visible"/>
                                      </p:to>
                                    </p:set>
                                    <p:anim calcmode="lin" valueType="num">
                                      <p:cBhvr additive="base">
                                        <p:cTn id="30" dur="500"/>
                                        <p:tgtEl>
                                          <p:spTgt spid="47">
                                            <p:txEl>
                                              <p:pRg st="0" end="0"/>
                                            </p:txEl>
                                          </p:spTgt>
                                        </p:tgtEl>
                                        <p:attrNameLst>
                                          <p:attrName>ppt_x</p:attrName>
                                        </p:attrNameLst>
                                      </p:cBhvr>
                                      <p:tavLst>
                                        <p:tav tm="0">
                                          <p:val>
                                            <p:strVal val="#ppt_x-#ppt_w*1.125000"/>
                                          </p:val>
                                        </p:tav>
                                        <p:tav tm="100000">
                                          <p:val>
                                            <p:strVal val="#ppt_x"/>
                                          </p:val>
                                        </p:tav>
                                      </p:tavLst>
                                    </p:anim>
                                    <p:animEffect transition="in" filter="wipe(right)">
                                      <p:cBhvr>
                                        <p:cTn id="31" dur="500"/>
                                        <p:tgtEl>
                                          <p:spTgt spid="47">
                                            <p:txEl>
                                              <p:pRg st="0" end="0"/>
                                            </p:txEl>
                                          </p:spTgt>
                                        </p:tgtEl>
                                      </p:cBhvr>
                                    </p:animEffect>
                                  </p:childTnLst>
                                </p:cTn>
                              </p:par>
                            </p:childTnLst>
                          </p:cTn>
                        </p:par>
                        <p:par>
                          <p:cTn id="32" fill="hold">
                            <p:stCondLst>
                              <p:cond delay="2400"/>
                            </p:stCondLst>
                            <p:childTnLst>
                              <p:par>
                                <p:cTn id="33" presetID="42" presetClass="path" presetSubtype="0" accel="50000" decel="50000" fill="hold" grpId="0" nodeType="afterEffect">
                                  <p:stCondLst>
                                    <p:cond delay="0"/>
                                  </p:stCondLst>
                                  <p:childTnLst>
                                    <p:animMotion origin="layout" path="M 5E-6 -2.96296E-6 L 0.00174 0.13449 " pathEditMode="relative" rAng="0" ptsTypes="AA">
                                      <p:cBhvr>
                                        <p:cTn id="34" dur="500" fill="hold"/>
                                        <p:tgtEl>
                                          <p:spTgt spid="39"/>
                                        </p:tgtEl>
                                        <p:attrNameLst>
                                          <p:attrName>ppt_x,ppt_y</p:attrName>
                                        </p:attrNameLst>
                                      </p:cBhvr>
                                      <p:rCtr x="87" y="6713"/>
                                    </p:animMotion>
                                  </p:childTnLst>
                                </p:cTn>
                              </p:par>
                            </p:childTnLst>
                          </p:cTn>
                        </p:par>
                        <p:par>
                          <p:cTn id="35" fill="hold" nodeType="afterGroup">
                            <p:stCondLst>
                              <p:cond delay="2900"/>
                            </p:stCondLst>
                            <p:childTnLst>
                              <p:par>
                                <p:cTn id="36" presetID="10" presetClass="entr" presetSubtype="0" fill="hold" grpId="0" nodeType="after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100"/>
                                        <p:tgtEl>
                                          <p:spTgt spid="41"/>
                                        </p:tgtEl>
                                      </p:cBhvr>
                                    </p:animEffect>
                                  </p:childTnLst>
                                </p:cTn>
                              </p:par>
                              <p:par>
                                <p:cTn id="39" presetID="12" presetClass="entr" presetSubtype="1" fill="hold" nodeType="with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p:tgtEl>
                                          <p:spTgt spid="23"/>
                                        </p:tgtEl>
                                        <p:attrNameLst>
                                          <p:attrName>ppt_y</p:attrName>
                                        </p:attrNameLst>
                                      </p:cBhvr>
                                      <p:tavLst>
                                        <p:tav tm="0">
                                          <p:val>
                                            <p:strVal val="#ppt_y-#ppt_h*1.125000"/>
                                          </p:val>
                                        </p:tav>
                                        <p:tav tm="100000">
                                          <p:val>
                                            <p:strVal val="#ppt_y"/>
                                          </p:val>
                                        </p:tav>
                                      </p:tavLst>
                                    </p:anim>
                                    <p:animEffect transition="in" filter="wipe(down)">
                                      <p:cBhvr>
                                        <p:cTn id="42" dur="500"/>
                                        <p:tgtEl>
                                          <p:spTgt spid="23"/>
                                        </p:tgtEl>
                                      </p:cBhvr>
                                    </p:animEffect>
                                  </p:childTnLst>
                                </p:cTn>
                              </p:par>
                            </p:childTnLst>
                          </p:cTn>
                        </p:par>
                        <p:par>
                          <p:cTn id="43" fill="hold">
                            <p:stCondLst>
                              <p:cond delay="3400"/>
                            </p:stCondLst>
                            <p:childTnLst>
                              <p:par>
                                <p:cTn id="44" presetID="12" presetClass="entr" presetSubtype="2" fill="hold" grpId="0" nodeType="afterEffect">
                                  <p:stCondLst>
                                    <p:cond delay="0"/>
                                  </p:stCondLst>
                                  <p:childTnLst>
                                    <p:set>
                                      <p:cBhvr>
                                        <p:cTn id="45" dur="1" fill="hold">
                                          <p:stCondLst>
                                            <p:cond delay="0"/>
                                          </p:stCondLst>
                                        </p:cTn>
                                        <p:tgtEl>
                                          <p:spTgt spid="24"/>
                                        </p:tgtEl>
                                        <p:attrNameLst>
                                          <p:attrName>style.visibility</p:attrName>
                                        </p:attrNameLst>
                                      </p:cBhvr>
                                      <p:to>
                                        <p:strVal val="visible"/>
                                      </p:to>
                                    </p:set>
                                    <p:animEffect transition="in" filter="slide(fromRight)">
                                      <p:cBhvr>
                                        <p:cTn id="46" dur="500"/>
                                        <p:tgtEl>
                                          <p:spTgt spid="24"/>
                                        </p:tgtEl>
                                      </p:cBhvr>
                                    </p:animEffect>
                                  </p:childTnLst>
                                </p:cTn>
                              </p:par>
                            </p:childTnLst>
                          </p:cTn>
                        </p:par>
                        <p:par>
                          <p:cTn id="47" fill="hold">
                            <p:stCondLst>
                              <p:cond delay="3900"/>
                            </p:stCondLst>
                            <p:childTnLst>
                              <p:par>
                                <p:cTn id="48" presetID="12" presetClass="entr" presetSubtype="8" fill="hold" nodeType="afterEffect">
                                  <p:stCondLst>
                                    <p:cond delay="0"/>
                                  </p:stCondLst>
                                  <p:childTnLst>
                                    <p:set>
                                      <p:cBhvr>
                                        <p:cTn id="49" dur="1" fill="hold">
                                          <p:stCondLst>
                                            <p:cond delay="0"/>
                                          </p:stCondLst>
                                        </p:cTn>
                                        <p:tgtEl>
                                          <p:spTgt spid="23">
                                            <p:txEl>
                                              <p:pRg st="0" end="0"/>
                                            </p:txEl>
                                          </p:spTgt>
                                        </p:tgtEl>
                                        <p:attrNameLst>
                                          <p:attrName>style.visibility</p:attrName>
                                        </p:attrNameLst>
                                      </p:cBhvr>
                                      <p:to>
                                        <p:strVal val="visible"/>
                                      </p:to>
                                    </p:set>
                                    <p:anim calcmode="lin" valueType="num">
                                      <p:cBhvr additive="base">
                                        <p:cTn id="50" dur="500"/>
                                        <p:tgtEl>
                                          <p:spTgt spid="23">
                                            <p:txEl>
                                              <p:pRg st="0" end="0"/>
                                            </p:txEl>
                                          </p:spTgt>
                                        </p:tgtEl>
                                        <p:attrNameLst>
                                          <p:attrName>ppt_x</p:attrName>
                                        </p:attrNameLst>
                                      </p:cBhvr>
                                      <p:tavLst>
                                        <p:tav tm="0">
                                          <p:val>
                                            <p:strVal val="#ppt_x-#ppt_w*1.125000"/>
                                          </p:val>
                                        </p:tav>
                                        <p:tav tm="100000">
                                          <p:val>
                                            <p:strVal val="#ppt_x"/>
                                          </p:val>
                                        </p:tav>
                                      </p:tavLst>
                                    </p:anim>
                                    <p:animEffect transition="in" filter="wipe(right)">
                                      <p:cBhvr>
                                        <p:cTn id="51" dur="500"/>
                                        <p:tgtEl>
                                          <p:spTgt spid="23">
                                            <p:txEl>
                                              <p:pRg st="0" end="0"/>
                                            </p:txEl>
                                          </p:spTgt>
                                        </p:tgtEl>
                                      </p:cBhvr>
                                    </p:animEffect>
                                  </p:childTnLst>
                                </p:cTn>
                              </p:par>
                            </p:childTnLst>
                          </p:cTn>
                        </p:par>
                        <p:par>
                          <p:cTn id="52" fill="hold">
                            <p:stCondLst>
                              <p:cond delay="4400"/>
                            </p:stCondLst>
                            <p:childTnLst>
                              <p:par>
                                <p:cTn id="53" presetID="12" presetClass="entr" presetSubtype="2" fill="hold" grpId="0" nodeType="afterEffect">
                                  <p:stCondLst>
                                    <p:cond delay="0"/>
                                  </p:stCondLst>
                                  <p:childTnLst>
                                    <p:set>
                                      <p:cBhvr>
                                        <p:cTn id="54" dur="1" fill="hold">
                                          <p:stCondLst>
                                            <p:cond delay="0"/>
                                          </p:stCondLst>
                                        </p:cTn>
                                        <p:tgtEl>
                                          <p:spTgt spid="25"/>
                                        </p:tgtEl>
                                        <p:attrNameLst>
                                          <p:attrName>style.visibility</p:attrName>
                                        </p:attrNameLst>
                                      </p:cBhvr>
                                      <p:to>
                                        <p:strVal val="visible"/>
                                      </p:to>
                                    </p:set>
                                    <p:animEffect transition="in" filter="slide(fromRight)">
                                      <p:cBhvr>
                                        <p:cTn id="55" dur="500"/>
                                        <p:tgtEl>
                                          <p:spTgt spid="25"/>
                                        </p:tgtEl>
                                      </p:cBhvr>
                                    </p:animEffect>
                                  </p:childTnLst>
                                </p:cTn>
                              </p:par>
                            </p:childTnLst>
                          </p:cTn>
                        </p:par>
                        <p:par>
                          <p:cTn id="56" fill="hold">
                            <p:stCondLst>
                              <p:cond delay="4900"/>
                            </p:stCondLst>
                            <p:childTnLst>
                              <p:par>
                                <p:cTn id="57" presetID="10" presetClass="entr" presetSubtype="0" fill="hold" grpId="0" nodeType="afterEffect">
                                  <p:stCondLst>
                                    <p:cond delay="0"/>
                                  </p:stCondLst>
                                  <p:childTnLst>
                                    <p:set>
                                      <p:cBhvr>
                                        <p:cTn id="58" dur="1" fill="hold">
                                          <p:stCondLst>
                                            <p:cond delay="0"/>
                                          </p:stCondLst>
                                        </p:cTn>
                                        <p:tgtEl>
                                          <p:spTgt spid="26"/>
                                        </p:tgtEl>
                                        <p:attrNameLst>
                                          <p:attrName>style.visibility</p:attrName>
                                        </p:attrNameLst>
                                      </p:cBhvr>
                                      <p:to>
                                        <p:strVal val="visible"/>
                                      </p:to>
                                    </p:set>
                                    <p:animEffect transition="in" filter="fade">
                                      <p:cBhvr>
                                        <p:cTn id="59" dur="100"/>
                                        <p:tgtEl>
                                          <p:spTgt spid="26"/>
                                        </p:tgtEl>
                                      </p:cBhvr>
                                    </p:animEffect>
                                  </p:childTnLst>
                                </p:cTn>
                              </p:par>
                            </p:childTnLst>
                          </p:cTn>
                        </p:par>
                        <p:par>
                          <p:cTn id="60" fill="hold">
                            <p:stCondLst>
                              <p:cond delay="5000"/>
                            </p:stCondLst>
                            <p:childTnLst>
                              <p:par>
                                <p:cTn id="61" presetID="42" presetClass="path" presetSubtype="0" accel="50000" decel="50000" fill="hold" grpId="1" nodeType="afterEffect">
                                  <p:stCondLst>
                                    <p:cond delay="0"/>
                                  </p:stCondLst>
                                  <p:childTnLst>
                                    <p:animMotion origin="layout" path="M -1.11111E-6 -3.7037E-7 L -0.00104 0.10833 " pathEditMode="relative" rAng="0" ptsTypes="AA">
                                      <p:cBhvr>
                                        <p:cTn id="62" dur="500" fill="hold"/>
                                        <p:tgtEl>
                                          <p:spTgt spid="26"/>
                                        </p:tgtEl>
                                        <p:attrNameLst>
                                          <p:attrName>ppt_x,ppt_y</p:attrName>
                                        </p:attrNameLst>
                                      </p:cBhvr>
                                      <p:rCtr x="-52" y="5417"/>
                                    </p:animMotion>
                                  </p:childTnLst>
                                </p:cTn>
                              </p:par>
                              <p:par>
                                <p:cTn id="63" presetID="12" presetClass="entr" presetSubtype="1" fill="hold" nodeType="withEffect">
                                  <p:stCondLst>
                                    <p:cond delay="0"/>
                                  </p:stCondLst>
                                  <p:childTnLst>
                                    <p:set>
                                      <p:cBhvr>
                                        <p:cTn id="64" dur="1" fill="hold">
                                          <p:stCondLst>
                                            <p:cond delay="0"/>
                                          </p:stCondLst>
                                        </p:cTn>
                                        <p:tgtEl>
                                          <p:spTgt spid="53"/>
                                        </p:tgtEl>
                                        <p:attrNameLst>
                                          <p:attrName>style.visibility</p:attrName>
                                        </p:attrNameLst>
                                      </p:cBhvr>
                                      <p:to>
                                        <p:strVal val="visible"/>
                                      </p:to>
                                    </p:set>
                                    <p:anim calcmode="lin" valueType="num">
                                      <p:cBhvr additive="base">
                                        <p:cTn id="65" dur="500"/>
                                        <p:tgtEl>
                                          <p:spTgt spid="53"/>
                                        </p:tgtEl>
                                        <p:attrNameLst>
                                          <p:attrName>ppt_y</p:attrName>
                                        </p:attrNameLst>
                                      </p:cBhvr>
                                      <p:tavLst>
                                        <p:tav tm="0">
                                          <p:val>
                                            <p:strVal val="#ppt_y-#ppt_h*1.125000"/>
                                          </p:val>
                                        </p:tav>
                                        <p:tav tm="100000">
                                          <p:val>
                                            <p:strVal val="#ppt_y"/>
                                          </p:val>
                                        </p:tav>
                                      </p:tavLst>
                                    </p:anim>
                                    <p:animEffect transition="in" filter="wipe(down)">
                                      <p:cBhvr>
                                        <p:cTn id="66" dur="500"/>
                                        <p:tgtEl>
                                          <p:spTgt spid="53"/>
                                        </p:tgtEl>
                                      </p:cBhvr>
                                    </p:animEffect>
                                  </p:childTnLst>
                                </p:cTn>
                              </p:par>
                            </p:childTnLst>
                          </p:cTn>
                        </p:par>
                        <p:par>
                          <p:cTn id="67" fill="hold">
                            <p:stCondLst>
                              <p:cond delay="5500"/>
                            </p:stCondLst>
                            <p:childTnLst>
                              <p:par>
                                <p:cTn id="68" presetID="12" presetClass="entr" presetSubtype="8" fill="hold" nodeType="afterEffect">
                                  <p:stCondLst>
                                    <p:cond delay="0"/>
                                  </p:stCondLst>
                                  <p:childTnLst>
                                    <p:set>
                                      <p:cBhvr>
                                        <p:cTn id="69" dur="1" fill="hold">
                                          <p:stCondLst>
                                            <p:cond delay="0"/>
                                          </p:stCondLst>
                                        </p:cTn>
                                        <p:tgtEl>
                                          <p:spTgt spid="53">
                                            <p:txEl>
                                              <p:pRg st="0" end="0"/>
                                            </p:txEl>
                                          </p:spTgt>
                                        </p:tgtEl>
                                        <p:attrNameLst>
                                          <p:attrName>style.visibility</p:attrName>
                                        </p:attrNameLst>
                                      </p:cBhvr>
                                      <p:to>
                                        <p:strVal val="visible"/>
                                      </p:to>
                                    </p:set>
                                    <p:anim calcmode="lin" valueType="num">
                                      <p:cBhvr additive="base">
                                        <p:cTn id="70" dur="500"/>
                                        <p:tgtEl>
                                          <p:spTgt spid="53">
                                            <p:txEl>
                                              <p:pRg st="0" end="0"/>
                                            </p:txEl>
                                          </p:spTgt>
                                        </p:tgtEl>
                                        <p:attrNameLst>
                                          <p:attrName>ppt_x</p:attrName>
                                        </p:attrNameLst>
                                      </p:cBhvr>
                                      <p:tavLst>
                                        <p:tav tm="0">
                                          <p:val>
                                            <p:strVal val="#ppt_x-#ppt_w*1.125000"/>
                                          </p:val>
                                        </p:tav>
                                        <p:tav tm="100000">
                                          <p:val>
                                            <p:strVal val="#ppt_x"/>
                                          </p:val>
                                        </p:tav>
                                      </p:tavLst>
                                    </p:anim>
                                    <p:animEffect transition="in" filter="wipe(right)">
                                      <p:cBhvr>
                                        <p:cTn id="71" dur="500"/>
                                        <p:tgtEl>
                                          <p:spTgt spid="53">
                                            <p:txEl>
                                              <p:pRg st="0" end="0"/>
                                            </p:txEl>
                                          </p:spTgt>
                                        </p:tgtEl>
                                      </p:cBhvr>
                                    </p:animEffect>
                                  </p:childTnLst>
                                </p:cTn>
                              </p:par>
                            </p:childTnLst>
                          </p:cTn>
                        </p:par>
                        <p:par>
                          <p:cTn id="72" fill="hold">
                            <p:stCondLst>
                              <p:cond delay="6000"/>
                            </p:stCondLst>
                            <p:childTnLst>
                              <p:par>
                                <p:cTn id="73" presetID="42" presetClass="path" presetSubtype="0" accel="50000" decel="50000" fill="hold" grpId="1" nodeType="afterEffect">
                                  <p:stCondLst>
                                    <p:cond delay="0"/>
                                  </p:stCondLst>
                                  <p:childTnLst>
                                    <p:animMotion origin="layout" path="M -0.00017 0.24189 L 0.00226 0.35 " pathEditMode="relative" rAng="0" ptsTypes="AA">
                                      <p:cBhvr>
                                        <p:cTn id="74" dur="500" fill="hold"/>
                                        <p:tgtEl>
                                          <p:spTgt spid="41"/>
                                        </p:tgtEl>
                                        <p:attrNameLst>
                                          <p:attrName>ppt_x,ppt_y</p:attrName>
                                        </p:attrNameLst>
                                      </p:cBhvr>
                                      <p:rCtr x="122" y="5394"/>
                                    </p:animMotion>
                                  </p:childTnLst>
                                </p:cTn>
                              </p:par>
                            </p:childTnLst>
                          </p:cTn>
                        </p:par>
                      </p:childTnLst>
                    </p:cTn>
                  </p:par>
                  <p:par>
                    <p:cTn id="75" fill="hold">
                      <p:stCondLst>
                        <p:cond delay="indefinite"/>
                      </p:stCondLst>
                      <p:childTnLst>
                        <p:par>
                          <p:cTn id="76" fill="hold">
                            <p:stCondLst>
                              <p:cond delay="0"/>
                            </p:stCondLst>
                            <p:childTnLst>
                              <p:par>
                                <p:cTn id="77" presetID="42" presetClass="entr" presetSubtype="0" fill="hold" nodeType="clickEffect">
                                  <p:stCondLst>
                                    <p:cond delay="0"/>
                                  </p:stCondLst>
                                  <p:childTnLst>
                                    <p:set>
                                      <p:cBhvr>
                                        <p:cTn id="78" dur="1" fill="hold">
                                          <p:stCondLst>
                                            <p:cond delay="0"/>
                                          </p:stCondLst>
                                        </p:cTn>
                                        <p:tgtEl>
                                          <p:spTgt spid="27"/>
                                        </p:tgtEl>
                                        <p:attrNameLst>
                                          <p:attrName>style.visibility</p:attrName>
                                        </p:attrNameLst>
                                      </p:cBhvr>
                                      <p:to>
                                        <p:strVal val="visible"/>
                                      </p:to>
                                    </p:set>
                                    <p:animEffect transition="in" filter="fade">
                                      <p:cBhvr>
                                        <p:cTn id="79" dur="1000"/>
                                        <p:tgtEl>
                                          <p:spTgt spid="27"/>
                                        </p:tgtEl>
                                      </p:cBhvr>
                                    </p:animEffect>
                                    <p:anim calcmode="lin" valueType="num">
                                      <p:cBhvr>
                                        <p:cTn id="80" dur="1000" fill="hold"/>
                                        <p:tgtEl>
                                          <p:spTgt spid="27"/>
                                        </p:tgtEl>
                                        <p:attrNameLst>
                                          <p:attrName>ppt_x</p:attrName>
                                        </p:attrNameLst>
                                      </p:cBhvr>
                                      <p:tavLst>
                                        <p:tav tm="0">
                                          <p:val>
                                            <p:strVal val="#ppt_x"/>
                                          </p:val>
                                        </p:tav>
                                        <p:tav tm="100000">
                                          <p:val>
                                            <p:strVal val="#ppt_x"/>
                                          </p:val>
                                        </p:tav>
                                      </p:tavLst>
                                    </p:anim>
                                    <p:anim calcmode="lin" valueType="num">
                                      <p:cBhvr>
                                        <p:cTn id="81"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utoUpdateAnimBg="0"/>
      <p:bldP spid="39" grpId="0" animBg="1" autoUpdateAnimBg="0"/>
      <p:bldP spid="39" grpId="1" animBg="1" autoUpdateAnimBg="0"/>
      <p:bldP spid="41" grpId="0" animBg="1" autoUpdateAnimBg="0"/>
      <p:bldP spid="41" grpId="1" animBg="1" autoUpdateAnimBg="0"/>
      <p:bldP spid="42" grpId="0" animBg="1" autoUpdateAnimBg="0"/>
      <p:bldP spid="42" grpId="1" animBg="1" autoUpdateAnimBg="0"/>
      <p:bldP spid="24" grpId="0" autoUpdateAnimBg="0"/>
      <p:bldP spid="25" grpId="0" autoUpdateAnimBg="0"/>
      <p:bldP spid="26" grpId="0" animBg="1" autoUpdateAnimBg="0"/>
      <p:bldP spid="26" grpId="1" animBg="1" autoUpdateAnimBg="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对角圆角矩形 52"/>
          <p:cNvSpPr/>
          <p:nvPr/>
        </p:nvSpPr>
        <p:spPr>
          <a:xfrm>
            <a:off x="1462617" y="2784146"/>
            <a:ext cx="7162800" cy="847725"/>
          </a:xfrm>
          <a:prstGeom prst="round2DiagRect">
            <a:avLst>
              <a:gd name="adj1" fmla="val 20943"/>
              <a:gd name="adj2" fmla="val 0"/>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altLang="zh-CN" sz="2000" dirty="0">
                <a:solidFill>
                  <a:prstClr val="white"/>
                </a:solidFill>
                <a:latin typeface="微软雅黑" panose="020B0503020204020204" pitchFamily="34" charset="-122"/>
                <a:ea typeface="微软雅黑" panose="020B0503020204020204" pitchFamily="34" charset="-122"/>
              </a:rPr>
              <a:t>Henrik </a:t>
            </a:r>
            <a:r>
              <a:rPr lang="en-US" altLang="zh-CN" sz="2000" dirty="0" err="1">
                <a:solidFill>
                  <a:prstClr val="white"/>
                </a:solidFill>
                <a:latin typeface="微软雅黑" panose="020B0503020204020204" pitchFamily="34" charset="-122"/>
                <a:ea typeface="微软雅黑" panose="020B0503020204020204" pitchFamily="34" charset="-122"/>
              </a:rPr>
              <a:t>Wann</a:t>
            </a:r>
            <a:r>
              <a:rPr lang="en-US" altLang="zh-CN" sz="2000" dirty="0">
                <a:solidFill>
                  <a:prstClr val="white"/>
                </a:solidFill>
                <a:latin typeface="微软雅黑" panose="020B0503020204020204" pitchFamily="34" charset="-122"/>
                <a:ea typeface="微软雅黑" panose="020B0503020204020204" pitchFamily="34" charset="-122"/>
              </a:rPr>
              <a:t> Jensen</a:t>
            </a:r>
            <a:r>
              <a:rPr lang="zh-CN" altLang="en-US" sz="2000" dirty="0">
                <a:solidFill>
                  <a:prstClr val="white"/>
                </a:solidFill>
                <a:latin typeface="微软雅黑" panose="020B0503020204020204" pitchFamily="34" charset="-122"/>
                <a:ea typeface="微软雅黑" panose="020B0503020204020204" pitchFamily="34" charset="-122"/>
              </a:rPr>
              <a:t>提出了光子映射，研究光子在场景中的传输效果，模拟了辉映和散焦等特殊光学现象。</a:t>
            </a:r>
          </a:p>
        </p:txBody>
      </p:sp>
      <p:sp>
        <p:nvSpPr>
          <p:cNvPr id="47" name="对角圆角矩形 46"/>
          <p:cNvSpPr/>
          <p:nvPr/>
        </p:nvSpPr>
        <p:spPr>
          <a:xfrm>
            <a:off x="1470025" y="1219201"/>
            <a:ext cx="7164388" cy="683728"/>
          </a:xfrm>
          <a:prstGeom prst="round2DiagRect">
            <a:avLst>
              <a:gd name="adj1" fmla="val 20943"/>
              <a:gd name="adj2" fmla="val 0"/>
            </a:avLst>
          </a:prstGeom>
          <a:solidFill>
            <a:srgbClr val="FF9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lang="zh-CN" altLang="en-US" sz="2000" dirty="0">
                <a:solidFill>
                  <a:prstClr val="white"/>
                </a:solidFill>
                <a:latin typeface="微软雅黑" pitchFamily="34" charset="-122"/>
                <a:ea typeface="微软雅黑" panose="020B0503020204020204" pitchFamily="34" charset="-122"/>
              </a:rPr>
              <a:t>美国</a:t>
            </a:r>
            <a:r>
              <a:rPr lang="en-US" altLang="zh-CN" sz="2000" dirty="0">
                <a:solidFill>
                  <a:prstClr val="white"/>
                </a:solidFill>
                <a:latin typeface="微软雅黑" pitchFamily="34" charset="-122"/>
                <a:ea typeface="微软雅黑" panose="020B0503020204020204" pitchFamily="34" charset="-122"/>
              </a:rPr>
              <a:t>Northeastern University</a:t>
            </a:r>
            <a:r>
              <a:rPr lang="zh-CN" altLang="en-US" sz="2000" dirty="0">
                <a:solidFill>
                  <a:prstClr val="white"/>
                </a:solidFill>
                <a:latin typeface="微软雅黑" pitchFamily="34" charset="-122"/>
                <a:ea typeface="微软雅黑" panose="020B0503020204020204" pitchFamily="34" charset="-122"/>
              </a:rPr>
              <a:t>的</a:t>
            </a:r>
            <a:r>
              <a:rPr lang="en-US" altLang="zh-CN" sz="2000" dirty="0">
                <a:solidFill>
                  <a:prstClr val="white"/>
                </a:solidFill>
                <a:latin typeface="微软雅黑" pitchFamily="34" charset="-122"/>
                <a:ea typeface="微软雅黑" panose="020B0503020204020204" pitchFamily="34" charset="-122"/>
              </a:rPr>
              <a:t>Ian Holland</a:t>
            </a:r>
            <a:r>
              <a:rPr lang="zh-CN" altLang="en-US" sz="2000" dirty="0" smtClean="0">
                <a:solidFill>
                  <a:prstClr val="white"/>
                </a:solidFill>
                <a:latin typeface="微软雅黑" pitchFamily="34" charset="-122"/>
                <a:ea typeface="微软雅黑" panose="020B0503020204020204" pitchFamily="34" charset="-122"/>
              </a:rPr>
              <a:t>提出</a:t>
            </a:r>
            <a:r>
              <a:rPr lang="en-US" altLang="zh-CN" sz="2000" dirty="0" smtClean="0">
                <a:solidFill>
                  <a:prstClr val="white"/>
                </a:solidFill>
                <a:latin typeface="微软雅黑" pitchFamily="34" charset="-122"/>
                <a:ea typeface="微软雅黑" panose="020B0503020204020204" pitchFamily="34" charset="-122"/>
              </a:rPr>
              <a:t>LOD</a:t>
            </a:r>
            <a:r>
              <a:rPr lang="zh-CN" altLang="en-US" sz="2000" dirty="0" smtClean="0">
                <a:solidFill>
                  <a:prstClr val="white"/>
                </a:solidFill>
                <a:latin typeface="微软雅黑" pitchFamily="34" charset="-122"/>
                <a:ea typeface="微软雅黑" panose="020B0503020204020204" pitchFamily="34" charset="-122"/>
              </a:rPr>
              <a:t>图形简化技术。</a:t>
            </a:r>
            <a:endParaRPr lang="zh-CN" altLang="en-US" sz="2000" b="1" kern="0" dirty="0">
              <a:solidFill>
                <a:prstClr val="white"/>
              </a:solidFill>
              <a:latin typeface="微软雅黑" panose="020B0503020204020204" pitchFamily="34" charset="-122"/>
              <a:ea typeface="微软雅黑" panose="020B0503020204020204" pitchFamily="34" charset="-122"/>
            </a:endParaRPr>
          </a:p>
        </p:txBody>
      </p:sp>
      <p:sp>
        <p:nvSpPr>
          <p:cNvPr id="18" name="矩形 17"/>
          <p:cNvSpPr/>
          <p:nvPr/>
        </p:nvSpPr>
        <p:spPr>
          <a:xfrm>
            <a:off x="652463" y="476779"/>
            <a:ext cx="6166026" cy="584775"/>
          </a:xfrm>
          <a:prstGeom prst="rect">
            <a:avLst/>
          </a:prstGeom>
        </p:spPr>
        <p:txBody>
          <a:bodyPr wrap="square">
            <a:spAutoFit/>
          </a:bodyPr>
          <a:lstStyle/>
          <a:p>
            <a:pPr eaLnBrk="1" fontAlgn="auto" hangingPunct="1">
              <a:spcBef>
                <a:spcPts val="0"/>
              </a:spcBef>
              <a:spcAft>
                <a:spcPts val="0"/>
              </a:spcAft>
              <a:defRPr/>
            </a:pPr>
            <a:r>
              <a:rPr lang="en-US" altLang="zh-CN" sz="3200" b="1" dirty="0" smtClean="0">
                <a:solidFill>
                  <a:prstClr val="black">
                    <a:lumMod val="65000"/>
                    <a:lumOff val="35000"/>
                  </a:prstClr>
                </a:solidFill>
                <a:latin typeface="微软雅黑" pitchFamily="34" charset="-122"/>
                <a:ea typeface="微软雅黑" pitchFamily="34" charset="-122"/>
              </a:rPr>
              <a:t>5. </a:t>
            </a:r>
            <a:r>
              <a:rPr lang="zh-CN" altLang="en-US" sz="3200" b="1" dirty="0" smtClean="0">
                <a:solidFill>
                  <a:prstClr val="black">
                    <a:lumMod val="65000"/>
                    <a:lumOff val="35000"/>
                  </a:prstClr>
                </a:solidFill>
                <a:latin typeface="微软雅黑" pitchFamily="34" charset="-122"/>
                <a:ea typeface="微软雅黑" pitchFamily="34" charset="-122"/>
              </a:rPr>
              <a:t>实时图形学（</a:t>
            </a:r>
            <a:r>
              <a:rPr lang="en-US" altLang="zh-CN" sz="3200" b="1" dirty="0" smtClean="0">
                <a:solidFill>
                  <a:prstClr val="black">
                    <a:lumMod val="65000"/>
                    <a:lumOff val="35000"/>
                  </a:prstClr>
                </a:solidFill>
                <a:latin typeface="微软雅黑" pitchFamily="34" charset="-122"/>
                <a:ea typeface="微软雅黑" pitchFamily="34" charset="-122"/>
              </a:rPr>
              <a:t>1990</a:t>
            </a:r>
            <a:r>
              <a:rPr lang="zh-CN" altLang="en-US" sz="3200" b="1" dirty="0" smtClean="0">
                <a:solidFill>
                  <a:prstClr val="black">
                    <a:lumMod val="65000"/>
                    <a:lumOff val="35000"/>
                  </a:prstClr>
                </a:solidFill>
                <a:latin typeface="微软雅黑" pitchFamily="34" charset="-122"/>
                <a:ea typeface="微软雅黑" pitchFamily="34" charset="-122"/>
              </a:rPr>
              <a:t>年至今）</a:t>
            </a:r>
            <a:endParaRPr lang="zh-CN" altLang="en-US" sz="3200" b="1" dirty="0">
              <a:solidFill>
                <a:prstClr val="black">
                  <a:lumMod val="65000"/>
                  <a:lumOff val="35000"/>
                </a:prstClr>
              </a:solidFill>
              <a:latin typeface="微软雅黑" pitchFamily="34" charset="-122"/>
              <a:ea typeface="微软雅黑" pitchFamily="34" charset="-122"/>
            </a:endParaRPr>
          </a:p>
        </p:txBody>
      </p:sp>
      <p:sp>
        <p:nvSpPr>
          <p:cNvPr id="28" name="Rectangle 6"/>
          <p:cNvSpPr>
            <a:spLocks noChangeArrowheads="1"/>
          </p:cNvSpPr>
          <p:nvPr/>
        </p:nvSpPr>
        <p:spPr bwMode="auto">
          <a:xfrm>
            <a:off x="466751" y="1343202"/>
            <a:ext cx="654025" cy="307777"/>
          </a:xfrm>
          <a:prstGeom prst="rect">
            <a:avLst/>
          </a:prstGeom>
          <a:noFill/>
          <a:ln w="9525">
            <a:noFill/>
            <a:miter lim="800000"/>
            <a:headEnd/>
            <a:tailEnd/>
          </a:ln>
        </p:spPr>
        <p:txBody>
          <a:bodyPr wrap="none" lIns="0" tIns="0" rIns="0" bIns="0">
            <a:spAutoFit/>
          </a:bodyPr>
          <a:lstStyle/>
          <a:p>
            <a:r>
              <a:rPr lang="en-US" altLang="zh-CN" sz="2000" b="1" dirty="0" smtClean="0">
                <a:solidFill>
                  <a:srgbClr val="FF9300"/>
                </a:solidFill>
                <a:latin typeface="Tahoma" pitchFamily="34" charset="0"/>
              </a:rPr>
              <a:t>1987</a:t>
            </a:r>
            <a:endParaRPr lang="en-US" altLang="zh-CN" sz="2000" b="1" dirty="0">
              <a:solidFill>
                <a:srgbClr val="FF9300"/>
              </a:solidFill>
              <a:latin typeface="Tahoma" pitchFamily="34" charset="0"/>
              <a:ea typeface="PMingLiU" pitchFamily="18" charset="-120"/>
            </a:endParaRPr>
          </a:p>
        </p:txBody>
      </p:sp>
      <p:grpSp>
        <p:nvGrpSpPr>
          <p:cNvPr id="35" name="Group 10"/>
          <p:cNvGrpSpPr>
            <a:grpSpLocks/>
          </p:cNvGrpSpPr>
          <p:nvPr/>
        </p:nvGrpSpPr>
        <p:grpSpPr bwMode="auto">
          <a:xfrm>
            <a:off x="591079" y="924640"/>
            <a:ext cx="712787" cy="5109448"/>
            <a:chOff x="0" y="-280285"/>
            <a:chExt cx="711886" cy="4146687"/>
          </a:xfrm>
        </p:grpSpPr>
        <p:cxnSp>
          <p:nvCxnSpPr>
            <p:cNvPr id="13332" name="直接连接符 26"/>
            <p:cNvCxnSpPr>
              <a:cxnSpLocks noChangeShapeType="1"/>
            </p:cNvCxnSpPr>
            <p:nvPr/>
          </p:nvCxnSpPr>
          <p:spPr bwMode="auto">
            <a:xfrm rot="5400000">
              <a:off x="-1217019" y="1647034"/>
              <a:ext cx="3856223" cy="1586"/>
            </a:xfrm>
            <a:prstGeom prst="line">
              <a:avLst/>
            </a:prstGeom>
            <a:noFill/>
            <a:ln w="38100">
              <a:solidFill>
                <a:srgbClr val="A6A6A6"/>
              </a:solidFill>
              <a:round/>
              <a:headEnd/>
              <a:tailEnd/>
            </a:ln>
          </p:spPr>
        </p:cxnSp>
        <p:cxnSp>
          <p:nvCxnSpPr>
            <p:cNvPr id="13333" name="直接连接符 27"/>
            <p:cNvCxnSpPr>
              <a:cxnSpLocks noChangeShapeType="1"/>
            </p:cNvCxnSpPr>
            <p:nvPr/>
          </p:nvCxnSpPr>
          <p:spPr bwMode="auto">
            <a:xfrm rot="10800000">
              <a:off x="0" y="3864970"/>
              <a:ext cx="643710" cy="1432"/>
            </a:xfrm>
            <a:prstGeom prst="line">
              <a:avLst/>
            </a:prstGeom>
            <a:noFill/>
            <a:ln w="38100">
              <a:solidFill>
                <a:srgbClr val="A6A6A6"/>
              </a:solidFill>
              <a:round/>
              <a:headEnd/>
              <a:tailEnd/>
            </a:ln>
          </p:spPr>
        </p:cxnSp>
        <p:cxnSp>
          <p:nvCxnSpPr>
            <p:cNvPr id="13334" name="直接连接符 60"/>
            <p:cNvCxnSpPr>
              <a:cxnSpLocks noChangeShapeType="1"/>
            </p:cNvCxnSpPr>
            <p:nvPr/>
          </p:nvCxnSpPr>
          <p:spPr bwMode="auto">
            <a:xfrm rot="10800000">
              <a:off x="0" y="0"/>
              <a:ext cx="643710" cy="1432"/>
            </a:xfrm>
            <a:prstGeom prst="line">
              <a:avLst/>
            </a:prstGeom>
            <a:noFill/>
            <a:ln w="38100">
              <a:solidFill>
                <a:srgbClr val="A6A6A6"/>
              </a:solidFill>
              <a:round/>
              <a:headEnd/>
              <a:tailEnd/>
            </a:ln>
          </p:spPr>
        </p:cxnSp>
      </p:grpSp>
      <p:sp>
        <p:nvSpPr>
          <p:cNvPr id="39" name="椭圆 63"/>
          <p:cNvSpPr>
            <a:spLocks noChangeArrowheads="1"/>
          </p:cNvSpPr>
          <p:nvPr/>
        </p:nvSpPr>
        <p:spPr bwMode="auto">
          <a:xfrm rot="5400000">
            <a:off x="1194594" y="1199357"/>
            <a:ext cx="180975" cy="179387"/>
          </a:xfrm>
          <a:prstGeom prst="ellipse">
            <a:avLst/>
          </a:prstGeom>
          <a:solidFill>
            <a:schemeClr val="accent2"/>
          </a:solidFill>
          <a:ln w="9525">
            <a:noFill/>
            <a:round/>
            <a:headEnd/>
            <a:tailEnd/>
          </a:ln>
        </p:spPr>
        <p:txBody>
          <a:bodyPr anchor="ctr"/>
          <a:lstStyle/>
          <a:p>
            <a:pPr algn="ctr" eaLnBrk="1" hangingPunct="1"/>
            <a:endParaRPr lang="zh-CN" altLang="en-US">
              <a:solidFill>
                <a:srgbClr val="FFFFFF"/>
              </a:solidFill>
            </a:endParaRPr>
          </a:p>
        </p:txBody>
      </p:sp>
      <p:sp>
        <p:nvSpPr>
          <p:cNvPr id="41" name="椭圆 30"/>
          <p:cNvSpPr>
            <a:spLocks noChangeArrowheads="1"/>
          </p:cNvSpPr>
          <p:nvPr/>
        </p:nvSpPr>
        <p:spPr bwMode="auto">
          <a:xfrm rot="5400000">
            <a:off x="1204790" y="1234587"/>
            <a:ext cx="179388" cy="179387"/>
          </a:xfrm>
          <a:prstGeom prst="ellipse">
            <a:avLst/>
          </a:prstGeom>
          <a:solidFill>
            <a:schemeClr val="accent2"/>
          </a:solidFill>
          <a:ln w="9525">
            <a:noFill/>
            <a:round/>
            <a:headEnd/>
            <a:tailEnd/>
          </a:ln>
        </p:spPr>
        <p:txBody>
          <a:bodyPr anchor="ctr"/>
          <a:lstStyle/>
          <a:p>
            <a:pPr algn="ctr" eaLnBrk="1" hangingPunct="1"/>
            <a:endParaRPr lang="zh-CN" altLang="en-US">
              <a:solidFill>
                <a:srgbClr val="FFFFFF"/>
              </a:solidFill>
            </a:endParaRPr>
          </a:p>
        </p:txBody>
      </p:sp>
      <p:sp>
        <p:nvSpPr>
          <p:cNvPr id="42" name="椭圆 35"/>
          <p:cNvSpPr>
            <a:spLocks noChangeArrowheads="1"/>
          </p:cNvSpPr>
          <p:nvPr/>
        </p:nvSpPr>
        <p:spPr bwMode="auto">
          <a:xfrm rot="5400000">
            <a:off x="1195388" y="1190625"/>
            <a:ext cx="179388" cy="179387"/>
          </a:xfrm>
          <a:prstGeom prst="ellipse">
            <a:avLst/>
          </a:prstGeom>
          <a:solidFill>
            <a:schemeClr val="accent2"/>
          </a:solidFill>
          <a:ln w="9525">
            <a:noFill/>
            <a:round/>
            <a:headEnd/>
            <a:tailEnd/>
          </a:ln>
        </p:spPr>
        <p:txBody>
          <a:bodyPr anchor="ctr"/>
          <a:lstStyle/>
          <a:p>
            <a:pPr algn="ctr" eaLnBrk="1" hangingPunct="1"/>
            <a:endParaRPr lang="zh-CN" altLang="en-US">
              <a:solidFill>
                <a:srgbClr val="FFFFFF"/>
              </a:solidFill>
            </a:endParaRPr>
          </a:p>
        </p:txBody>
      </p:sp>
      <p:sp>
        <p:nvSpPr>
          <p:cNvPr id="23" name="对角圆角矩形 22"/>
          <p:cNvSpPr/>
          <p:nvPr/>
        </p:nvSpPr>
        <p:spPr>
          <a:xfrm>
            <a:off x="1491717" y="2010348"/>
            <a:ext cx="7156981" cy="682361"/>
          </a:xfrm>
          <a:prstGeom prst="round2DiagRect">
            <a:avLst>
              <a:gd name="adj1" fmla="val 20943"/>
              <a:gd name="adj2" fmla="val 0"/>
            </a:avLst>
          </a:prstGeom>
          <a:solidFill>
            <a:srgbClr val="99CC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lang="en-US" altLang="zh-CN" sz="2000" dirty="0" smtClean="0">
                <a:solidFill>
                  <a:prstClr val="black">
                    <a:lumMod val="65000"/>
                    <a:lumOff val="35000"/>
                  </a:prstClr>
                </a:solidFill>
                <a:latin typeface="微软雅黑" panose="020B0503020204020204" pitchFamily="34" charset="-122"/>
                <a:ea typeface="微软雅黑" panose="020B0503020204020204" pitchFamily="34" charset="-122"/>
              </a:rPr>
              <a:t>Eric Chen</a:t>
            </a:r>
            <a:r>
              <a:rPr lang="zh-CN" altLang="en-US" sz="2000" dirty="0" smtClean="0">
                <a:solidFill>
                  <a:prstClr val="black">
                    <a:lumMod val="65000"/>
                    <a:lumOff val="35000"/>
                  </a:prstClr>
                </a:solidFill>
                <a:latin typeface="微软雅黑" panose="020B0503020204020204" pitchFamily="34" charset="-122"/>
                <a:ea typeface="微软雅黑" panose="020B0503020204020204" pitchFamily="34" charset="-122"/>
              </a:rPr>
              <a:t>和</a:t>
            </a:r>
            <a:r>
              <a:rPr lang="en-US" altLang="zh-CN" sz="2000" dirty="0" smtClean="0">
                <a:solidFill>
                  <a:prstClr val="black">
                    <a:lumMod val="65000"/>
                    <a:lumOff val="35000"/>
                  </a:prstClr>
                </a:solidFill>
                <a:latin typeface="微软雅黑" panose="020B0503020204020204" pitchFamily="34" charset="-122"/>
                <a:ea typeface="微软雅黑" panose="020B0503020204020204" pitchFamily="34" charset="-122"/>
              </a:rPr>
              <a:t>Lance Williams</a:t>
            </a:r>
            <a:r>
              <a:rPr lang="zh-CN" altLang="en-US" sz="2000" dirty="0" smtClean="0">
                <a:solidFill>
                  <a:prstClr val="black">
                    <a:lumMod val="65000"/>
                    <a:lumOff val="35000"/>
                  </a:prstClr>
                </a:solidFill>
                <a:latin typeface="微软雅黑" panose="020B0503020204020204" pitchFamily="34" charset="-122"/>
                <a:ea typeface="微软雅黑" panose="020B0503020204020204" pitchFamily="34" charset="-122"/>
              </a:rPr>
              <a:t>提出了视图插值进行图像合成的方法，开创了</a:t>
            </a:r>
            <a:r>
              <a:rPr lang="en-US" altLang="zh-CN" sz="2000" dirty="0" smtClean="0">
                <a:solidFill>
                  <a:prstClr val="black">
                    <a:lumMod val="65000"/>
                    <a:lumOff val="35000"/>
                  </a:prstClr>
                </a:solidFill>
                <a:latin typeface="微软雅黑" panose="020B0503020204020204" pitchFamily="34" charset="-122"/>
                <a:ea typeface="微软雅黑" panose="020B0503020204020204" pitchFamily="34" charset="-122"/>
              </a:rPr>
              <a:t>IBR</a:t>
            </a:r>
            <a:r>
              <a:rPr lang="zh-CN" altLang="en-US" sz="2000" dirty="0" smtClean="0">
                <a:solidFill>
                  <a:prstClr val="black">
                    <a:lumMod val="65000"/>
                    <a:lumOff val="35000"/>
                  </a:prstClr>
                </a:solidFill>
                <a:latin typeface="微软雅黑" panose="020B0503020204020204" pitchFamily="34" charset="-122"/>
                <a:ea typeface="微软雅黑" panose="020B0503020204020204" pitchFamily="34" charset="-122"/>
              </a:rPr>
              <a:t>（基于图像的绘制）技术。</a:t>
            </a:r>
            <a:endParaRPr lang="zh-CN" altLang="en-US" sz="2000" dirty="0">
              <a:solidFill>
                <a:prstClr val="black">
                  <a:lumMod val="65000"/>
                  <a:lumOff val="35000"/>
                </a:prstClr>
              </a:solidFill>
              <a:latin typeface="微软雅黑" panose="020B0503020204020204" pitchFamily="34" charset="-122"/>
              <a:ea typeface="微软雅黑" panose="020B0503020204020204" pitchFamily="34" charset="-122"/>
            </a:endParaRPr>
          </a:p>
        </p:txBody>
      </p:sp>
      <p:sp>
        <p:nvSpPr>
          <p:cNvPr id="24" name="Rectangle 6"/>
          <p:cNvSpPr>
            <a:spLocks noChangeArrowheads="1"/>
          </p:cNvSpPr>
          <p:nvPr/>
        </p:nvSpPr>
        <p:spPr bwMode="auto">
          <a:xfrm>
            <a:off x="472628" y="2116788"/>
            <a:ext cx="654025" cy="307777"/>
          </a:xfrm>
          <a:prstGeom prst="rect">
            <a:avLst/>
          </a:prstGeom>
          <a:noFill/>
          <a:ln w="9525">
            <a:noFill/>
            <a:miter lim="800000"/>
            <a:headEnd/>
            <a:tailEnd/>
          </a:ln>
        </p:spPr>
        <p:txBody>
          <a:bodyPr wrap="none" lIns="0" tIns="0" rIns="0" bIns="0">
            <a:spAutoFit/>
          </a:bodyPr>
          <a:lstStyle/>
          <a:p>
            <a:r>
              <a:rPr lang="en-US" altLang="zh-CN" sz="2000" b="1" dirty="0" smtClean="0">
                <a:solidFill>
                  <a:srgbClr val="FF9300"/>
                </a:solidFill>
                <a:latin typeface="Tahoma" pitchFamily="34" charset="0"/>
              </a:rPr>
              <a:t>1993</a:t>
            </a:r>
            <a:endParaRPr lang="en-US" altLang="zh-CN" sz="2000" b="1" dirty="0">
              <a:solidFill>
                <a:srgbClr val="FF9300"/>
              </a:solidFill>
              <a:latin typeface="Tahoma" pitchFamily="34" charset="0"/>
              <a:ea typeface="PMingLiU" pitchFamily="18" charset="-120"/>
            </a:endParaRPr>
          </a:p>
        </p:txBody>
      </p:sp>
      <p:sp>
        <p:nvSpPr>
          <p:cNvPr id="25" name="Rectangle 10"/>
          <p:cNvSpPr>
            <a:spLocks noChangeArrowheads="1"/>
          </p:cNvSpPr>
          <p:nvPr/>
        </p:nvSpPr>
        <p:spPr bwMode="auto">
          <a:xfrm>
            <a:off x="492461" y="2969564"/>
            <a:ext cx="621965" cy="369332"/>
          </a:xfrm>
          <a:prstGeom prst="rect">
            <a:avLst/>
          </a:prstGeom>
          <a:noFill/>
          <a:ln w="9525">
            <a:noFill/>
            <a:miter lim="800000"/>
            <a:headEnd/>
            <a:tailEnd/>
          </a:ln>
        </p:spPr>
        <p:txBody>
          <a:bodyPr wrap="none" lIns="0" tIns="0" rIns="0" bIns="0">
            <a:spAutoFit/>
          </a:bodyPr>
          <a:lstStyle/>
          <a:p>
            <a:r>
              <a:rPr lang="en-US" altLang="zh-CN" sz="2400" b="1" dirty="0" smtClean="0">
                <a:solidFill>
                  <a:srgbClr val="FF9300"/>
                </a:solidFill>
                <a:ea typeface="PMingLiU" pitchFamily="18" charset="-120"/>
              </a:rPr>
              <a:t>1996</a:t>
            </a:r>
            <a:endParaRPr lang="en-US" altLang="zh-CN" sz="2400" b="1" dirty="0">
              <a:solidFill>
                <a:srgbClr val="FF9300"/>
              </a:solidFill>
              <a:ea typeface="PMingLiU" pitchFamily="18" charset="-120"/>
            </a:endParaRPr>
          </a:p>
        </p:txBody>
      </p:sp>
      <p:sp>
        <p:nvSpPr>
          <p:cNvPr id="26" name="椭圆 30"/>
          <p:cNvSpPr>
            <a:spLocks noChangeArrowheads="1"/>
          </p:cNvSpPr>
          <p:nvPr/>
        </p:nvSpPr>
        <p:spPr bwMode="auto">
          <a:xfrm rot="5400000">
            <a:off x="1212582" y="2151063"/>
            <a:ext cx="179388" cy="179387"/>
          </a:xfrm>
          <a:prstGeom prst="ellipse">
            <a:avLst/>
          </a:prstGeom>
          <a:solidFill>
            <a:schemeClr val="accent2"/>
          </a:solidFill>
          <a:ln w="9525">
            <a:noFill/>
            <a:round/>
            <a:headEnd/>
            <a:tailEnd/>
          </a:ln>
        </p:spPr>
        <p:txBody>
          <a:bodyPr anchor="ctr"/>
          <a:lstStyle/>
          <a:p>
            <a:pPr algn="ctr" eaLnBrk="1" hangingPunct="1"/>
            <a:endParaRPr lang="zh-CN" altLang="en-US">
              <a:solidFill>
                <a:srgbClr val="FFFFFF"/>
              </a:solidFill>
            </a:endParaRPr>
          </a:p>
        </p:txBody>
      </p:sp>
      <p:pic>
        <p:nvPicPr>
          <p:cNvPr id="19" name="Picture 3" descr="辐射度"/>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7803" y="4200121"/>
            <a:ext cx="2597250" cy="2016224"/>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8"/>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63838" y="4183617"/>
            <a:ext cx="2861773" cy="20375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 name="图片 2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941558" y="4406029"/>
            <a:ext cx="2722280" cy="1810316"/>
          </a:xfrm>
          <a:prstGeom prst="rect">
            <a:avLst/>
          </a:prstGeom>
        </p:spPr>
      </p:pic>
    </p:spTree>
    <p:extLst>
      <p:ext uri="{BB962C8B-B14F-4D97-AF65-F5344CB8AC3E}">
        <p14:creationId xmlns:p14="http://schemas.microsoft.com/office/powerpoint/2010/main" val="3631839376"/>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500"/>
                            </p:stCondLst>
                            <p:childTnLst>
                              <p:par>
                                <p:cTn id="5" presetID="12" presetClass="entr" presetSubtype="8"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slide(fromLeft)">
                                      <p:cBhvr>
                                        <p:cTn id="7" dur="400"/>
                                        <p:tgtEl>
                                          <p:spTgt spid="35"/>
                                        </p:tgtEl>
                                      </p:cBhvr>
                                    </p:animEffect>
                                  </p:childTnLst>
                                </p:cTn>
                              </p:par>
                            </p:childTnLst>
                          </p:cTn>
                        </p:par>
                        <p:par>
                          <p:cTn id="8" fill="hold" nodeType="afterGroup">
                            <p:stCondLst>
                              <p:cond delay="900"/>
                            </p:stCondLst>
                            <p:childTnLst>
                              <p:par>
                                <p:cTn id="9" presetID="10" presetClass="entr" presetSubtype="0"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fade">
                                      <p:cBhvr>
                                        <p:cTn id="11" dur="100"/>
                                        <p:tgtEl>
                                          <p:spTgt spid="42"/>
                                        </p:tgtEl>
                                      </p:cBhvr>
                                    </p:animEffect>
                                  </p:childTnLst>
                                </p:cTn>
                              </p:par>
                            </p:childTnLst>
                          </p:cTn>
                        </p:par>
                        <p:par>
                          <p:cTn id="12" fill="hold" nodeType="afterGroup">
                            <p:stCondLst>
                              <p:cond delay="1000"/>
                            </p:stCondLst>
                            <p:childTnLst>
                              <p:par>
                                <p:cTn id="13" presetID="42" presetClass="path" presetSubtype="0" accel="50000" decel="50000" fill="hold" grpId="1" nodeType="afterEffect">
                                  <p:stCondLst>
                                    <p:cond delay="0"/>
                                  </p:stCondLst>
                                  <p:childTnLst>
                                    <p:animMotion origin="layout" path="M -1.38889E-6 -4.07407E-6 L -1.11111E-6 1.48148E-6 " pathEditMode="relative" rAng="0" ptsTypes="AA">
                                      <p:cBhvr>
                                        <p:cTn id="14" dur="300" fill="hold"/>
                                        <p:tgtEl>
                                          <p:spTgt spid="42"/>
                                        </p:tgtEl>
                                        <p:attrNameLst>
                                          <p:attrName>ppt_x,ppt_y</p:attrName>
                                        </p:attrNameLst>
                                      </p:cBhvr>
                                      <p:rCtr x="1" y="22"/>
                                    </p:animMotion>
                                  </p:childTnLst>
                                </p:cTn>
                              </p:par>
                            </p:childTnLst>
                          </p:cTn>
                        </p:par>
                        <p:par>
                          <p:cTn id="15" fill="hold" nodeType="afterGroup">
                            <p:stCondLst>
                              <p:cond delay="1300"/>
                            </p:stCondLst>
                            <p:childTnLst>
                              <p:par>
                                <p:cTn id="16" presetID="10" presetClass="entr" presetSubtype="0" fill="hold" grpId="1" nodeType="afterEffect">
                                  <p:stCondLst>
                                    <p:cond delay="0"/>
                                  </p:stCondLst>
                                  <p:childTnLst>
                                    <p:set>
                                      <p:cBhvr>
                                        <p:cTn id="17" dur="1" fill="hold">
                                          <p:stCondLst>
                                            <p:cond delay="0"/>
                                          </p:stCondLst>
                                        </p:cTn>
                                        <p:tgtEl>
                                          <p:spTgt spid="39"/>
                                        </p:tgtEl>
                                        <p:attrNameLst>
                                          <p:attrName>style.visibility</p:attrName>
                                        </p:attrNameLst>
                                      </p:cBhvr>
                                      <p:to>
                                        <p:strVal val="visible"/>
                                      </p:to>
                                    </p:set>
                                    <p:animEffect transition="in" filter="fade">
                                      <p:cBhvr>
                                        <p:cTn id="18" dur="100"/>
                                        <p:tgtEl>
                                          <p:spTgt spid="39"/>
                                        </p:tgtEl>
                                      </p:cBhvr>
                                    </p:animEffect>
                                  </p:childTnLst>
                                </p:cTn>
                              </p:par>
                            </p:childTnLst>
                          </p:cTn>
                        </p:par>
                        <p:par>
                          <p:cTn id="19" fill="hold" nodeType="afterGroup">
                            <p:stCondLst>
                              <p:cond delay="1400"/>
                            </p:stCondLst>
                            <p:childTnLst>
                              <p:par>
                                <p:cTn id="20" presetID="12" presetClass="entr" presetSubtype="2" fill="hold" grpId="0" nodeType="after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slide(fromRight)">
                                      <p:cBhvr>
                                        <p:cTn id="22" dur="500"/>
                                        <p:tgtEl>
                                          <p:spTgt spid="28"/>
                                        </p:tgtEl>
                                      </p:cBhvr>
                                    </p:animEffect>
                                  </p:childTnLst>
                                </p:cTn>
                              </p:par>
                              <p:par>
                                <p:cTn id="23" presetID="12" presetClass="entr" presetSubtype="1" fill="hold" nodeType="withEffect">
                                  <p:stCondLst>
                                    <p:cond delay="0"/>
                                  </p:stCondLst>
                                  <p:childTnLst>
                                    <p:set>
                                      <p:cBhvr>
                                        <p:cTn id="24" dur="1" fill="hold">
                                          <p:stCondLst>
                                            <p:cond delay="0"/>
                                          </p:stCondLst>
                                        </p:cTn>
                                        <p:tgtEl>
                                          <p:spTgt spid="47"/>
                                        </p:tgtEl>
                                        <p:attrNameLst>
                                          <p:attrName>style.visibility</p:attrName>
                                        </p:attrNameLst>
                                      </p:cBhvr>
                                      <p:to>
                                        <p:strVal val="visible"/>
                                      </p:to>
                                    </p:set>
                                    <p:anim calcmode="lin" valueType="num">
                                      <p:cBhvr additive="base">
                                        <p:cTn id="25" dur="500"/>
                                        <p:tgtEl>
                                          <p:spTgt spid="47"/>
                                        </p:tgtEl>
                                        <p:attrNameLst>
                                          <p:attrName>ppt_y</p:attrName>
                                        </p:attrNameLst>
                                      </p:cBhvr>
                                      <p:tavLst>
                                        <p:tav tm="0">
                                          <p:val>
                                            <p:strVal val="#ppt_y-#ppt_h*1.125000"/>
                                          </p:val>
                                        </p:tav>
                                        <p:tav tm="100000">
                                          <p:val>
                                            <p:strVal val="#ppt_y"/>
                                          </p:val>
                                        </p:tav>
                                      </p:tavLst>
                                    </p:anim>
                                    <p:animEffect transition="in" filter="wipe(down)">
                                      <p:cBhvr>
                                        <p:cTn id="26" dur="500"/>
                                        <p:tgtEl>
                                          <p:spTgt spid="47"/>
                                        </p:tgtEl>
                                      </p:cBhvr>
                                    </p:animEffect>
                                  </p:childTnLst>
                                </p:cTn>
                              </p:par>
                            </p:childTnLst>
                          </p:cTn>
                        </p:par>
                        <p:par>
                          <p:cTn id="27" fill="hold" nodeType="afterGroup">
                            <p:stCondLst>
                              <p:cond delay="1900"/>
                            </p:stCondLst>
                            <p:childTnLst>
                              <p:par>
                                <p:cTn id="28" presetID="12" presetClass="entr" presetSubtype="8" fill="hold" nodeType="afterEffect">
                                  <p:stCondLst>
                                    <p:cond delay="0"/>
                                  </p:stCondLst>
                                  <p:childTnLst>
                                    <p:set>
                                      <p:cBhvr>
                                        <p:cTn id="29" dur="1" fill="hold">
                                          <p:stCondLst>
                                            <p:cond delay="0"/>
                                          </p:stCondLst>
                                        </p:cTn>
                                        <p:tgtEl>
                                          <p:spTgt spid="47">
                                            <p:txEl>
                                              <p:pRg st="0" end="0"/>
                                            </p:txEl>
                                          </p:spTgt>
                                        </p:tgtEl>
                                        <p:attrNameLst>
                                          <p:attrName>style.visibility</p:attrName>
                                        </p:attrNameLst>
                                      </p:cBhvr>
                                      <p:to>
                                        <p:strVal val="visible"/>
                                      </p:to>
                                    </p:set>
                                    <p:anim calcmode="lin" valueType="num">
                                      <p:cBhvr additive="base">
                                        <p:cTn id="30" dur="500"/>
                                        <p:tgtEl>
                                          <p:spTgt spid="47">
                                            <p:txEl>
                                              <p:pRg st="0" end="0"/>
                                            </p:txEl>
                                          </p:spTgt>
                                        </p:tgtEl>
                                        <p:attrNameLst>
                                          <p:attrName>ppt_x</p:attrName>
                                        </p:attrNameLst>
                                      </p:cBhvr>
                                      <p:tavLst>
                                        <p:tav tm="0">
                                          <p:val>
                                            <p:strVal val="#ppt_x-#ppt_w*1.125000"/>
                                          </p:val>
                                        </p:tav>
                                        <p:tav tm="100000">
                                          <p:val>
                                            <p:strVal val="#ppt_x"/>
                                          </p:val>
                                        </p:tav>
                                      </p:tavLst>
                                    </p:anim>
                                    <p:animEffect transition="in" filter="wipe(right)">
                                      <p:cBhvr>
                                        <p:cTn id="31" dur="500"/>
                                        <p:tgtEl>
                                          <p:spTgt spid="47">
                                            <p:txEl>
                                              <p:pRg st="0" end="0"/>
                                            </p:txEl>
                                          </p:spTgt>
                                        </p:tgtEl>
                                      </p:cBhvr>
                                    </p:animEffect>
                                  </p:childTnLst>
                                </p:cTn>
                              </p:par>
                            </p:childTnLst>
                          </p:cTn>
                        </p:par>
                        <p:par>
                          <p:cTn id="32" fill="hold">
                            <p:stCondLst>
                              <p:cond delay="2400"/>
                            </p:stCondLst>
                            <p:childTnLst>
                              <p:par>
                                <p:cTn id="33" presetID="42" presetClass="path" presetSubtype="0" accel="50000" decel="50000" fill="hold" grpId="0" nodeType="afterEffect">
                                  <p:stCondLst>
                                    <p:cond delay="0"/>
                                  </p:stCondLst>
                                  <p:childTnLst>
                                    <p:animMotion origin="layout" path="M 5E-6 -2.96296E-6 L 0.00174 0.13449 " pathEditMode="relative" rAng="0" ptsTypes="AA">
                                      <p:cBhvr>
                                        <p:cTn id="34" dur="500" fill="hold"/>
                                        <p:tgtEl>
                                          <p:spTgt spid="39"/>
                                        </p:tgtEl>
                                        <p:attrNameLst>
                                          <p:attrName>ppt_x,ppt_y</p:attrName>
                                        </p:attrNameLst>
                                      </p:cBhvr>
                                      <p:rCtr x="87" y="6713"/>
                                    </p:animMotion>
                                  </p:childTnLst>
                                </p:cTn>
                              </p:par>
                            </p:childTnLst>
                          </p:cTn>
                        </p:par>
                        <p:par>
                          <p:cTn id="35" fill="hold" nodeType="afterGroup">
                            <p:stCondLst>
                              <p:cond delay="2900"/>
                            </p:stCondLst>
                            <p:childTnLst>
                              <p:par>
                                <p:cTn id="36" presetID="10" presetClass="entr" presetSubtype="0" fill="hold" grpId="0" nodeType="after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100"/>
                                        <p:tgtEl>
                                          <p:spTgt spid="41"/>
                                        </p:tgtEl>
                                      </p:cBhvr>
                                    </p:animEffect>
                                  </p:childTnLst>
                                </p:cTn>
                              </p:par>
                              <p:par>
                                <p:cTn id="39" presetID="12" presetClass="entr" presetSubtype="1" fill="hold" nodeType="with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p:tgtEl>
                                          <p:spTgt spid="23"/>
                                        </p:tgtEl>
                                        <p:attrNameLst>
                                          <p:attrName>ppt_y</p:attrName>
                                        </p:attrNameLst>
                                      </p:cBhvr>
                                      <p:tavLst>
                                        <p:tav tm="0">
                                          <p:val>
                                            <p:strVal val="#ppt_y-#ppt_h*1.125000"/>
                                          </p:val>
                                        </p:tav>
                                        <p:tav tm="100000">
                                          <p:val>
                                            <p:strVal val="#ppt_y"/>
                                          </p:val>
                                        </p:tav>
                                      </p:tavLst>
                                    </p:anim>
                                    <p:animEffect transition="in" filter="wipe(down)">
                                      <p:cBhvr>
                                        <p:cTn id="42" dur="500"/>
                                        <p:tgtEl>
                                          <p:spTgt spid="23"/>
                                        </p:tgtEl>
                                      </p:cBhvr>
                                    </p:animEffect>
                                  </p:childTnLst>
                                </p:cTn>
                              </p:par>
                            </p:childTnLst>
                          </p:cTn>
                        </p:par>
                        <p:par>
                          <p:cTn id="43" fill="hold">
                            <p:stCondLst>
                              <p:cond delay="3400"/>
                            </p:stCondLst>
                            <p:childTnLst>
                              <p:par>
                                <p:cTn id="44" presetID="12" presetClass="entr" presetSubtype="2" fill="hold" grpId="0" nodeType="afterEffect">
                                  <p:stCondLst>
                                    <p:cond delay="0"/>
                                  </p:stCondLst>
                                  <p:childTnLst>
                                    <p:set>
                                      <p:cBhvr>
                                        <p:cTn id="45" dur="1" fill="hold">
                                          <p:stCondLst>
                                            <p:cond delay="0"/>
                                          </p:stCondLst>
                                        </p:cTn>
                                        <p:tgtEl>
                                          <p:spTgt spid="24"/>
                                        </p:tgtEl>
                                        <p:attrNameLst>
                                          <p:attrName>style.visibility</p:attrName>
                                        </p:attrNameLst>
                                      </p:cBhvr>
                                      <p:to>
                                        <p:strVal val="visible"/>
                                      </p:to>
                                    </p:set>
                                    <p:animEffect transition="in" filter="slide(fromRight)">
                                      <p:cBhvr>
                                        <p:cTn id="46" dur="500"/>
                                        <p:tgtEl>
                                          <p:spTgt spid="24"/>
                                        </p:tgtEl>
                                      </p:cBhvr>
                                    </p:animEffect>
                                  </p:childTnLst>
                                </p:cTn>
                              </p:par>
                            </p:childTnLst>
                          </p:cTn>
                        </p:par>
                        <p:par>
                          <p:cTn id="47" fill="hold">
                            <p:stCondLst>
                              <p:cond delay="3900"/>
                            </p:stCondLst>
                            <p:childTnLst>
                              <p:par>
                                <p:cTn id="48" presetID="12" presetClass="entr" presetSubtype="8" fill="hold" nodeType="afterEffect">
                                  <p:stCondLst>
                                    <p:cond delay="0"/>
                                  </p:stCondLst>
                                  <p:childTnLst>
                                    <p:set>
                                      <p:cBhvr>
                                        <p:cTn id="49" dur="1" fill="hold">
                                          <p:stCondLst>
                                            <p:cond delay="0"/>
                                          </p:stCondLst>
                                        </p:cTn>
                                        <p:tgtEl>
                                          <p:spTgt spid="23">
                                            <p:txEl>
                                              <p:pRg st="0" end="0"/>
                                            </p:txEl>
                                          </p:spTgt>
                                        </p:tgtEl>
                                        <p:attrNameLst>
                                          <p:attrName>style.visibility</p:attrName>
                                        </p:attrNameLst>
                                      </p:cBhvr>
                                      <p:to>
                                        <p:strVal val="visible"/>
                                      </p:to>
                                    </p:set>
                                    <p:anim calcmode="lin" valueType="num">
                                      <p:cBhvr additive="base">
                                        <p:cTn id="50" dur="500"/>
                                        <p:tgtEl>
                                          <p:spTgt spid="23">
                                            <p:txEl>
                                              <p:pRg st="0" end="0"/>
                                            </p:txEl>
                                          </p:spTgt>
                                        </p:tgtEl>
                                        <p:attrNameLst>
                                          <p:attrName>ppt_x</p:attrName>
                                        </p:attrNameLst>
                                      </p:cBhvr>
                                      <p:tavLst>
                                        <p:tav tm="0">
                                          <p:val>
                                            <p:strVal val="#ppt_x-#ppt_w*1.125000"/>
                                          </p:val>
                                        </p:tav>
                                        <p:tav tm="100000">
                                          <p:val>
                                            <p:strVal val="#ppt_x"/>
                                          </p:val>
                                        </p:tav>
                                      </p:tavLst>
                                    </p:anim>
                                    <p:animEffect transition="in" filter="wipe(right)">
                                      <p:cBhvr>
                                        <p:cTn id="51" dur="500"/>
                                        <p:tgtEl>
                                          <p:spTgt spid="23">
                                            <p:txEl>
                                              <p:pRg st="0" end="0"/>
                                            </p:txEl>
                                          </p:spTgt>
                                        </p:tgtEl>
                                      </p:cBhvr>
                                    </p:animEffect>
                                  </p:childTnLst>
                                </p:cTn>
                              </p:par>
                            </p:childTnLst>
                          </p:cTn>
                        </p:par>
                        <p:par>
                          <p:cTn id="52" fill="hold">
                            <p:stCondLst>
                              <p:cond delay="4400"/>
                            </p:stCondLst>
                            <p:childTnLst>
                              <p:par>
                                <p:cTn id="53" presetID="12" presetClass="entr" presetSubtype="2" fill="hold" grpId="0" nodeType="afterEffect">
                                  <p:stCondLst>
                                    <p:cond delay="0"/>
                                  </p:stCondLst>
                                  <p:childTnLst>
                                    <p:set>
                                      <p:cBhvr>
                                        <p:cTn id="54" dur="1" fill="hold">
                                          <p:stCondLst>
                                            <p:cond delay="0"/>
                                          </p:stCondLst>
                                        </p:cTn>
                                        <p:tgtEl>
                                          <p:spTgt spid="25"/>
                                        </p:tgtEl>
                                        <p:attrNameLst>
                                          <p:attrName>style.visibility</p:attrName>
                                        </p:attrNameLst>
                                      </p:cBhvr>
                                      <p:to>
                                        <p:strVal val="visible"/>
                                      </p:to>
                                    </p:set>
                                    <p:animEffect transition="in" filter="slide(fromRight)">
                                      <p:cBhvr>
                                        <p:cTn id="55" dur="500"/>
                                        <p:tgtEl>
                                          <p:spTgt spid="25"/>
                                        </p:tgtEl>
                                      </p:cBhvr>
                                    </p:animEffect>
                                  </p:childTnLst>
                                </p:cTn>
                              </p:par>
                            </p:childTnLst>
                          </p:cTn>
                        </p:par>
                        <p:par>
                          <p:cTn id="56" fill="hold">
                            <p:stCondLst>
                              <p:cond delay="4900"/>
                            </p:stCondLst>
                            <p:childTnLst>
                              <p:par>
                                <p:cTn id="57" presetID="10" presetClass="entr" presetSubtype="0" fill="hold" grpId="0" nodeType="afterEffect">
                                  <p:stCondLst>
                                    <p:cond delay="0"/>
                                  </p:stCondLst>
                                  <p:childTnLst>
                                    <p:set>
                                      <p:cBhvr>
                                        <p:cTn id="58" dur="1" fill="hold">
                                          <p:stCondLst>
                                            <p:cond delay="0"/>
                                          </p:stCondLst>
                                        </p:cTn>
                                        <p:tgtEl>
                                          <p:spTgt spid="26"/>
                                        </p:tgtEl>
                                        <p:attrNameLst>
                                          <p:attrName>style.visibility</p:attrName>
                                        </p:attrNameLst>
                                      </p:cBhvr>
                                      <p:to>
                                        <p:strVal val="visible"/>
                                      </p:to>
                                    </p:set>
                                    <p:animEffect transition="in" filter="fade">
                                      <p:cBhvr>
                                        <p:cTn id="59" dur="100"/>
                                        <p:tgtEl>
                                          <p:spTgt spid="26"/>
                                        </p:tgtEl>
                                      </p:cBhvr>
                                    </p:animEffect>
                                  </p:childTnLst>
                                </p:cTn>
                              </p:par>
                            </p:childTnLst>
                          </p:cTn>
                        </p:par>
                        <p:par>
                          <p:cTn id="60" fill="hold">
                            <p:stCondLst>
                              <p:cond delay="5000"/>
                            </p:stCondLst>
                            <p:childTnLst>
                              <p:par>
                                <p:cTn id="61" presetID="42" presetClass="path" presetSubtype="0" accel="50000" decel="50000" fill="hold" grpId="1" nodeType="afterEffect">
                                  <p:stCondLst>
                                    <p:cond delay="0"/>
                                  </p:stCondLst>
                                  <p:childTnLst>
                                    <p:animMotion origin="layout" path="M -1.11111E-6 -3.7037E-7 L -0.00104 0.10833 " pathEditMode="relative" rAng="0" ptsTypes="AA">
                                      <p:cBhvr>
                                        <p:cTn id="62" dur="500" fill="hold"/>
                                        <p:tgtEl>
                                          <p:spTgt spid="26"/>
                                        </p:tgtEl>
                                        <p:attrNameLst>
                                          <p:attrName>ppt_x,ppt_y</p:attrName>
                                        </p:attrNameLst>
                                      </p:cBhvr>
                                      <p:rCtr x="-52" y="5417"/>
                                    </p:animMotion>
                                  </p:childTnLst>
                                </p:cTn>
                              </p:par>
                              <p:par>
                                <p:cTn id="63" presetID="12" presetClass="entr" presetSubtype="1" fill="hold" nodeType="withEffect">
                                  <p:stCondLst>
                                    <p:cond delay="0"/>
                                  </p:stCondLst>
                                  <p:childTnLst>
                                    <p:set>
                                      <p:cBhvr>
                                        <p:cTn id="64" dur="1" fill="hold">
                                          <p:stCondLst>
                                            <p:cond delay="0"/>
                                          </p:stCondLst>
                                        </p:cTn>
                                        <p:tgtEl>
                                          <p:spTgt spid="53"/>
                                        </p:tgtEl>
                                        <p:attrNameLst>
                                          <p:attrName>style.visibility</p:attrName>
                                        </p:attrNameLst>
                                      </p:cBhvr>
                                      <p:to>
                                        <p:strVal val="visible"/>
                                      </p:to>
                                    </p:set>
                                    <p:anim calcmode="lin" valueType="num">
                                      <p:cBhvr additive="base">
                                        <p:cTn id="65" dur="500"/>
                                        <p:tgtEl>
                                          <p:spTgt spid="53"/>
                                        </p:tgtEl>
                                        <p:attrNameLst>
                                          <p:attrName>ppt_y</p:attrName>
                                        </p:attrNameLst>
                                      </p:cBhvr>
                                      <p:tavLst>
                                        <p:tav tm="0">
                                          <p:val>
                                            <p:strVal val="#ppt_y-#ppt_h*1.125000"/>
                                          </p:val>
                                        </p:tav>
                                        <p:tav tm="100000">
                                          <p:val>
                                            <p:strVal val="#ppt_y"/>
                                          </p:val>
                                        </p:tav>
                                      </p:tavLst>
                                    </p:anim>
                                    <p:animEffect transition="in" filter="wipe(down)">
                                      <p:cBhvr>
                                        <p:cTn id="66" dur="500"/>
                                        <p:tgtEl>
                                          <p:spTgt spid="53"/>
                                        </p:tgtEl>
                                      </p:cBhvr>
                                    </p:animEffect>
                                  </p:childTnLst>
                                </p:cTn>
                              </p:par>
                            </p:childTnLst>
                          </p:cTn>
                        </p:par>
                        <p:par>
                          <p:cTn id="67" fill="hold">
                            <p:stCondLst>
                              <p:cond delay="5500"/>
                            </p:stCondLst>
                            <p:childTnLst>
                              <p:par>
                                <p:cTn id="68" presetID="12" presetClass="entr" presetSubtype="8" fill="hold" nodeType="afterEffect">
                                  <p:stCondLst>
                                    <p:cond delay="0"/>
                                  </p:stCondLst>
                                  <p:childTnLst>
                                    <p:set>
                                      <p:cBhvr>
                                        <p:cTn id="69" dur="1" fill="hold">
                                          <p:stCondLst>
                                            <p:cond delay="0"/>
                                          </p:stCondLst>
                                        </p:cTn>
                                        <p:tgtEl>
                                          <p:spTgt spid="53">
                                            <p:txEl>
                                              <p:pRg st="0" end="0"/>
                                            </p:txEl>
                                          </p:spTgt>
                                        </p:tgtEl>
                                        <p:attrNameLst>
                                          <p:attrName>style.visibility</p:attrName>
                                        </p:attrNameLst>
                                      </p:cBhvr>
                                      <p:to>
                                        <p:strVal val="visible"/>
                                      </p:to>
                                    </p:set>
                                    <p:anim calcmode="lin" valueType="num">
                                      <p:cBhvr additive="base">
                                        <p:cTn id="70" dur="500"/>
                                        <p:tgtEl>
                                          <p:spTgt spid="53">
                                            <p:txEl>
                                              <p:pRg st="0" end="0"/>
                                            </p:txEl>
                                          </p:spTgt>
                                        </p:tgtEl>
                                        <p:attrNameLst>
                                          <p:attrName>ppt_x</p:attrName>
                                        </p:attrNameLst>
                                      </p:cBhvr>
                                      <p:tavLst>
                                        <p:tav tm="0">
                                          <p:val>
                                            <p:strVal val="#ppt_x-#ppt_w*1.125000"/>
                                          </p:val>
                                        </p:tav>
                                        <p:tav tm="100000">
                                          <p:val>
                                            <p:strVal val="#ppt_x"/>
                                          </p:val>
                                        </p:tav>
                                      </p:tavLst>
                                    </p:anim>
                                    <p:animEffect transition="in" filter="wipe(right)">
                                      <p:cBhvr>
                                        <p:cTn id="71" dur="500"/>
                                        <p:tgtEl>
                                          <p:spTgt spid="53">
                                            <p:txEl>
                                              <p:pRg st="0" end="0"/>
                                            </p:txEl>
                                          </p:spTgt>
                                        </p:tgtEl>
                                      </p:cBhvr>
                                    </p:animEffect>
                                  </p:childTnLst>
                                </p:cTn>
                              </p:par>
                            </p:childTnLst>
                          </p:cTn>
                        </p:par>
                        <p:par>
                          <p:cTn id="72" fill="hold">
                            <p:stCondLst>
                              <p:cond delay="6000"/>
                            </p:stCondLst>
                            <p:childTnLst>
                              <p:par>
                                <p:cTn id="73" presetID="42" presetClass="path" presetSubtype="0" accel="50000" decel="50000" fill="hold" grpId="1" nodeType="afterEffect">
                                  <p:stCondLst>
                                    <p:cond delay="0"/>
                                  </p:stCondLst>
                                  <p:childTnLst>
                                    <p:animMotion origin="layout" path="M -0.00017 0.24189 L 0.00226 0.35 " pathEditMode="relative" rAng="0" ptsTypes="AA">
                                      <p:cBhvr>
                                        <p:cTn id="74" dur="500" fill="hold"/>
                                        <p:tgtEl>
                                          <p:spTgt spid="41"/>
                                        </p:tgtEl>
                                        <p:attrNameLst>
                                          <p:attrName>ppt_x,ppt_y</p:attrName>
                                        </p:attrNameLst>
                                      </p:cBhvr>
                                      <p:rCtr x="122" y="5394"/>
                                    </p:animMotion>
                                  </p:childTnLst>
                                </p:cTn>
                              </p:par>
                            </p:childTnLst>
                          </p:cTn>
                        </p:par>
                      </p:childTnLst>
                    </p:cTn>
                  </p:par>
                  <p:par>
                    <p:cTn id="75" fill="hold">
                      <p:stCondLst>
                        <p:cond delay="indefinite"/>
                      </p:stCondLst>
                      <p:childTnLst>
                        <p:par>
                          <p:cTn id="76" fill="hold">
                            <p:stCondLst>
                              <p:cond delay="0"/>
                            </p:stCondLst>
                            <p:childTnLst>
                              <p:par>
                                <p:cTn id="77" presetID="42" presetClass="entr" presetSubtype="0" fill="hold" nodeType="clickEffect">
                                  <p:stCondLst>
                                    <p:cond delay="0"/>
                                  </p:stCondLst>
                                  <p:childTnLst>
                                    <p:set>
                                      <p:cBhvr>
                                        <p:cTn id="78" dur="1" fill="hold">
                                          <p:stCondLst>
                                            <p:cond delay="0"/>
                                          </p:stCondLst>
                                        </p:cTn>
                                        <p:tgtEl>
                                          <p:spTgt spid="19"/>
                                        </p:tgtEl>
                                        <p:attrNameLst>
                                          <p:attrName>style.visibility</p:attrName>
                                        </p:attrNameLst>
                                      </p:cBhvr>
                                      <p:to>
                                        <p:strVal val="visible"/>
                                      </p:to>
                                    </p:set>
                                    <p:animEffect transition="in" filter="fade">
                                      <p:cBhvr>
                                        <p:cTn id="79" dur="1000"/>
                                        <p:tgtEl>
                                          <p:spTgt spid="19"/>
                                        </p:tgtEl>
                                      </p:cBhvr>
                                    </p:animEffect>
                                    <p:anim calcmode="lin" valueType="num">
                                      <p:cBhvr>
                                        <p:cTn id="80" dur="1000" fill="hold"/>
                                        <p:tgtEl>
                                          <p:spTgt spid="19"/>
                                        </p:tgtEl>
                                        <p:attrNameLst>
                                          <p:attrName>ppt_x</p:attrName>
                                        </p:attrNameLst>
                                      </p:cBhvr>
                                      <p:tavLst>
                                        <p:tav tm="0">
                                          <p:val>
                                            <p:strVal val="#ppt_x"/>
                                          </p:val>
                                        </p:tav>
                                        <p:tav tm="100000">
                                          <p:val>
                                            <p:strVal val="#ppt_x"/>
                                          </p:val>
                                        </p:tav>
                                      </p:tavLst>
                                    </p:anim>
                                    <p:anim calcmode="lin" valueType="num">
                                      <p:cBhvr>
                                        <p:cTn id="81" dur="1000" fill="hold"/>
                                        <p:tgtEl>
                                          <p:spTgt spid="19"/>
                                        </p:tgtEl>
                                        <p:attrNameLst>
                                          <p:attrName>ppt_y</p:attrName>
                                        </p:attrNameLst>
                                      </p:cBhvr>
                                      <p:tavLst>
                                        <p:tav tm="0">
                                          <p:val>
                                            <p:strVal val="#ppt_y+.1"/>
                                          </p:val>
                                        </p:tav>
                                        <p:tav tm="100000">
                                          <p:val>
                                            <p:strVal val="#ppt_y"/>
                                          </p:val>
                                        </p:tav>
                                      </p:tavLst>
                                    </p:anim>
                                  </p:childTnLst>
                                </p:cTn>
                              </p:par>
                            </p:childTnLst>
                          </p:cTn>
                        </p:par>
                        <p:par>
                          <p:cTn id="82" fill="hold">
                            <p:stCondLst>
                              <p:cond delay="1000"/>
                            </p:stCondLst>
                            <p:childTnLst>
                              <p:par>
                                <p:cTn id="83" presetID="42" presetClass="entr" presetSubtype="0" fill="hold" nodeType="afterEffect">
                                  <p:stCondLst>
                                    <p:cond delay="0"/>
                                  </p:stCondLst>
                                  <p:childTnLst>
                                    <p:set>
                                      <p:cBhvr>
                                        <p:cTn id="84" dur="1" fill="hold">
                                          <p:stCondLst>
                                            <p:cond delay="0"/>
                                          </p:stCondLst>
                                        </p:cTn>
                                        <p:tgtEl>
                                          <p:spTgt spid="21"/>
                                        </p:tgtEl>
                                        <p:attrNameLst>
                                          <p:attrName>style.visibility</p:attrName>
                                        </p:attrNameLst>
                                      </p:cBhvr>
                                      <p:to>
                                        <p:strVal val="visible"/>
                                      </p:to>
                                    </p:set>
                                    <p:animEffect transition="in" filter="fade">
                                      <p:cBhvr>
                                        <p:cTn id="85" dur="1000"/>
                                        <p:tgtEl>
                                          <p:spTgt spid="21"/>
                                        </p:tgtEl>
                                      </p:cBhvr>
                                    </p:animEffect>
                                    <p:anim calcmode="lin" valueType="num">
                                      <p:cBhvr>
                                        <p:cTn id="86" dur="1000" fill="hold"/>
                                        <p:tgtEl>
                                          <p:spTgt spid="21"/>
                                        </p:tgtEl>
                                        <p:attrNameLst>
                                          <p:attrName>ppt_x</p:attrName>
                                        </p:attrNameLst>
                                      </p:cBhvr>
                                      <p:tavLst>
                                        <p:tav tm="0">
                                          <p:val>
                                            <p:strVal val="#ppt_x"/>
                                          </p:val>
                                        </p:tav>
                                        <p:tav tm="100000">
                                          <p:val>
                                            <p:strVal val="#ppt_x"/>
                                          </p:val>
                                        </p:tav>
                                      </p:tavLst>
                                    </p:anim>
                                    <p:anim calcmode="lin" valueType="num">
                                      <p:cBhvr>
                                        <p:cTn id="87" dur="1000" fill="hold"/>
                                        <p:tgtEl>
                                          <p:spTgt spid="21"/>
                                        </p:tgtEl>
                                        <p:attrNameLst>
                                          <p:attrName>ppt_y</p:attrName>
                                        </p:attrNameLst>
                                      </p:cBhvr>
                                      <p:tavLst>
                                        <p:tav tm="0">
                                          <p:val>
                                            <p:strVal val="#ppt_y+.1"/>
                                          </p:val>
                                        </p:tav>
                                        <p:tav tm="100000">
                                          <p:val>
                                            <p:strVal val="#ppt_y"/>
                                          </p:val>
                                        </p:tav>
                                      </p:tavLst>
                                    </p:anim>
                                  </p:childTnLst>
                                </p:cTn>
                              </p:par>
                            </p:childTnLst>
                          </p:cTn>
                        </p:par>
                        <p:par>
                          <p:cTn id="88" fill="hold">
                            <p:stCondLst>
                              <p:cond delay="2000"/>
                            </p:stCondLst>
                            <p:childTnLst>
                              <p:par>
                                <p:cTn id="89" presetID="42" presetClass="entr" presetSubtype="0" fill="hold" nodeType="afterEffect">
                                  <p:stCondLst>
                                    <p:cond delay="0"/>
                                  </p:stCondLst>
                                  <p:childTnLst>
                                    <p:set>
                                      <p:cBhvr>
                                        <p:cTn id="90" dur="1" fill="hold">
                                          <p:stCondLst>
                                            <p:cond delay="0"/>
                                          </p:stCondLst>
                                        </p:cTn>
                                        <p:tgtEl>
                                          <p:spTgt spid="20"/>
                                        </p:tgtEl>
                                        <p:attrNameLst>
                                          <p:attrName>style.visibility</p:attrName>
                                        </p:attrNameLst>
                                      </p:cBhvr>
                                      <p:to>
                                        <p:strVal val="visible"/>
                                      </p:to>
                                    </p:set>
                                    <p:animEffect transition="in" filter="fade">
                                      <p:cBhvr>
                                        <p:cTn id="91" dur="1000"/>
                                        <p:tgtEl>
                                          <p:spTgt spid="20"/>
                                        </p:tgtEl>
                                      </p:cBhvr>
                                    </p:animEffect>
                                    <p:anim calcmode="lin" valueType="num">
                                      <p:cBhvr>
                                        <p:cTn id="92" dur="1000" fill="hold"/>
                                        <p:tgtEl>
                                          <p:spTgt spid="20"/>
                                        </p:tgtEl>
                                        <p:attrNameLst>
                                          <p:attrName>ppt_x</p:attrName>
                                        </p:attrNameLst>
                                      </p:cBhvr>
                                      <p:tavLst>
                                        <p:tav tm="0">
                                          <p:val>
                                            <p:strVal val="#ppt_x"/>
                                          </p:val>
                                        </p:tav>
                                        <p:tav tm="100000">
                                          <p:val>
                                            <p:strVal val="#ppt_x"/>
                                          </p:val>
                                        </p:tav>
                                      </p:tavLst>
                                    </p:anim>
                                    <p:anim calcmode="lin" valueType="num">
                                      <p:cBhvr>
                                        <p:cTn id="93"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utoUpdateAnimBg="0"/>
      <p:bldP spid="39" grpId="0" animBg="1" autoUpdateAnimBg="0"/>
      <p:bldP spid="39" grpId="1" animBg="1" autoUpdateAnimBg="0"/>
      <p:bldP spid="41" grpId="0" animBg="1" autoUpdateAnimBg="0"/>
      <p:bldP spid="41" grpId="1" animBg="1" autoUpdateAnimBg="0"/>
      <p:bldP spid="42" grpId="0" animBg="1" autoUpdateAnimBg="0"/>
      <p:bldP spid="42" grpId="1" animBg="1" autoUpdateAnimBg="0"/>
      <p:bldP spid="24" grpId="0" autoUpdateAnimBg="0"/>
      <p:bldP spid="25" grpId="0" autoUpdateAnimBg="0"/>
      <p:bldP spid="26" grpId="0" animBg="1" autoUpdateAnimBg="0"/>
      <p:bldP spid="26" grpId="1" animBg="1" autoUpdateAnimBg="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3847" y="3298957"/>
            <a:ext cx="3471933" cy="2034553"/>
          </a:xfrm>
          <a:prstGeom prst="rect">
            <a:avLst/>
          </a:prstGeom>
        </p:spPr>
      </p:pic>
      <p:sp>
        <p:nvSpPr>
          <p:cNvPr id="33" name="矩形 32"/>
          <p:cNvSpPr/>
          <p:nvPr/>
        </p:nvSpPr>
        <p:spPr>
          <a:xfrm>
            <a:off x="774789" y="438583"/>
            <a:ext cx="7162375" cy="646331"/>
          </a:xfrm>
          <a:prstGeom prst="rect">
            <a:avLst/>
          </a:prstGeom>
        </p:spPr>
        <p:txBody>
          <a:bodyPr wrap="square">
            <a:spAutoFit/>
          </a:bodyPr>
          <a:lstStyle/>
          <a:p>
            <a:r>
              <a:rPr lang="zh-CN" altLang="en-US" sz="3600" b="1" dirty="0">
                <a:solidFill>
                  <a:prstClr val="black"/>
                </a:solidFill>
                <a:latin typeface="Tahoma" panose="020B0604030504040204" pitchFamily="34" charset="0"/>
                <a:ea typeface="宋体" pitchFamily="2" charset="-122"/>
                <a:cs typeface="Tahoma" panose="020B0604030504040204" pitchFamily="34" charset="0"/>
              </a:rPr>
              <a:t>§</a:t>
            </a:r>
            <a:r>
              <a:rPr lang="en-US" altLang="zh-CN" sz="3600" b="1" dirty="0" smtClean="0">
                <a:solidFill>
                  <a:prstClr val="black"/>
                </a:solidFill>
                <a:latin typeface="黑体" panose="02010609060101010101" pitchFamily="49" charset="-122"/>
                <a:ea typeface="黑体" panose="02010609060101010101" pitchFamily="49" charset="-122"/>
              </a:rPr>
              <a:t>1.5 </a:t>
            </a:r>
            <a:r>
              <a:rPr lang="zh-CN" altLang="en-US" sz="3600" b="1" dirty="0">
                <a:solidFill>
                  <a:prstClr val="black"/>
                </a:solidFill>
                <a:latin typeface="黑体" panose="02010609060101010101" pitchFamily="49" charset="-122"/>
                <a:ea typeface="黑体" panose="02010609060101010101" pitchFamily="49" charset="-122"/>
              </a:rPr>
              <a:t>计算机图形学</a:t>
            </a:r>
            <a:r>
              <a:rPr lang="zh-CN" altLang="en-US" sz="3600" b="1" dirty="0" smtClean="0">
                <a:solidFill>
                  <a:prstClr val="black"/>
                </a:solidFill>
                <a:latin typeface="黑体" panose="02010609060101010101" pitchFamily="49" charset="-122"/>
                <a:ea typeface="黑体" panose="02010609060101010101" pitchFamily="49" charset="-122"/>
              </a:rPr>
              <a:t>的发展</a:t>
            </a:r>
            <a:endParaRPr lang="zh-CN" altLang="en-US" sz="3600" dirty="0">
              <a:solidFill>
                <a:prstClr val="black"/>
              </a:solidFill>
              <a:latin typeface="黑体" panose="02010609060101010101" pitchFamily="49" charset="-122"/>
              <a:ea typeface="黑体" panose="02010609060101010101" pitchFamily="49" charset="-122"/>
            </a:endParaRPr>
          </a:p>
        </p:txBody>
      </p:sp>
      <p:grpSp>
        <p:nvGrpSpPr>
          <p:cNvPr id="25" name="组合 24"/>
          <p:cNvGrpSpPr>
            <a:grpSpLocks/>
          </p:cNvGrpSpPr>
          <p:nvPr/>
        </p:nvGrpSpPr>
        <p:grpSpPr bwMode="auto">
          <a:xfrm>
            <a:off x="406001" y="1358398"/>
            <a:ext cx="7531163" cy="1919822"/>
            <a:chOff x="497570" y="1759788"/>
            <a:chExt cx="4103942" cy="1782280"/>
          </a:xfrm>
        </p:grpSpPr>
        <p:sp>
          <p:nvSpPr>
            <p:cNvPr id="26" name="矩形 25"/>
            <p:cNvSpPr/>
            <p:nvPr/>
          </p:nvSpPr>
          <p:spPr>
            <a:xfrm>
              <a:off x="505935" y="1759788"/>
              <a:ext cx="4095576" cy="178228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solidFill>
                  <a:prstClr val="white"/>
                </a:solidFill>
              </a:endParaRPr>
            </a:p>
          </p:txBody>
        </p:sp>
        <p:sp>
          <p:nvSpPr>
            <p:cNvPr id="34" name="矩形 33"/>
            <p:cNvSpPr/>
            <p:nvPr/>
          </p:nvSpPr>
          <p:spPr>
            <a:xfrm>
              <a:off x="513479" y="1759788"/>
              <a:ext cx="4088033" cy="77774"/>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35" name="任意多边形 34"/>
            <p:cNvSpPr/>
            <p:nvPr/>
          </p:nvSpPr>
          <p:spPr>
            <a:xfrm>
              <a:off x="513479" y="1837559"/>
              <a:ext cx="4088033" cy="553077"/>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36" name="矩形 35"/>
            <p:cNvSpPr/>
            <p:nvPr/>
          </p:nvSpPr>
          <p:spPr>
            <a:xfrm>
              <a:off x="557498" y="2348648"/>
              <a:ext cx="3972254" cy="976232"/>
            </a:xfrm>
            <a:prstGeom prst="rect">
              <a:avLst/>
            </a:prstGeom>
          </p:spPr>
          <p:txBody>
            <a:bodyPr wrap="square">
              <a:spAutoFit/>
            </a:bodyPr>
            <a:lstStyle/>
            <a:p>
              <a:pPr marL="342900" indent="-342900" fontAlgn="auto">
                <a:lnSpc>
                  <a:spcPct val="120000"/>
                </a:lnSpc>
                <a:spcBef>
                  <a:spcPts val="450"/>
                </a:spcBef>
                <a:spcAft>
                  <a:spcPts val="450"/>
                </a:spcAft>
                <a:buClr>
                  <a:srgbClr val="FF9300"/>
                </a:buClr>
                <a:buFont typeface="Wingdings" panose="05000000000000000000" pitchFamily="2" charset="2"/>
                <a:buChar char="n"/>
                <a:defRPr/>
              </a:pPr>
              <a:r>
                <a:rPr lang="en-US" altLang="zh-CN" sz="1500" kern="0" dirty="0">
                  <a:solidFill>
                    <a:srgbClr val="F8F8F8">
                      <a:lumMod val="25000"/>
                    </a:srgbClr>
                  </a:solidFill>
                  <a:latin typeface="微软雅黑" panose="020B0503020204020204" pitchFamily="34" charset="-122"/>
                  <a:ea typeface="微软雅黑" panose="020B0503020204020204" pitchFamily="34" charset="-122"/>
                </a:rPr>
                <a:t>GPU</a:t>
              </a:r>
              <a:r>
                <a:rPr lang="zh-CN" altLang="en-US" sz="1500" kern="0" dirty="0">
                  <a:solidFill>
                    <a:srgbClr val="F8F8F8">
                      <a:lumMod val="25000"/>
                    </a:srgbClr>
                  </a:solidFill>
                  <a:latin typeface="微软雅黑" panose="020B0503020204020204" pitchFamily="34" charset="-122"/>
                  <a:ea typeface="微软雅黑" panose="020B0503020204020204" pitchFamily="34" charset="-122"/>
                </a:rPr>
                <a:t>，</a:t>
              </a:r>
              <a:r>
                <a:rPr lang="en-US" altLang="zh-CN" sz="1500" kern="0" dirty="0">
                  <a:solidFill>
                    <a:srgbClr val="F8F8F8">
                      <a:lumMod val="25000"/>
                    </a:srgbClr>
                  </a:solidFill>
                  <a:latin typeface="微软雅黑" panose="020B0503020204020204" pitchFamily="34" charset="-122"/>
                  <a:ea typeface="微软雅黑" panose="020B0503020204020204" pitchFamily="34" charset="-122"/>
                </a:rPr>
                <a:t>Graphics Processing Unit</a:t>
              </a:r>
              <a:r>
                <a:rPr lang="zh-CN" altLang="en-US" sz="1500" kern="0" dirty="0">
                  <a:solidFill>
                    <a:srgbClr val="F8F8F8">
                      <a:lumMod val="25000"/>
                    </a:srgbClr>
                  </a:solidFill>
                  <a:latin typeface="微软雅黑" panose="020B0503020204020204" pitchFamily="34" charset="-122"/>
                  <a:ea typeface="微软雅黑" panose="020B0503020204020204" pitchFamily="34" charset="-122"/>
                </a:rPr>
                <a:t>的简写，</a:t>
              </a:r>
              <a:r>
                <a:rPr lang="zh-CN" altLang="en-US" sz="1500" kern="0" dirty="0" smtClean="0">
                  <a:solidFill>
                    <a:srgbClr val="F8F8F8">
                      <a:lumMod val="25000"/>
                    </a:srgbClr>
                  </a:solidFill>
                  <a:latin typeface="微软雅黑" panose="020B0503020204020204" pitchFamily="34" charset="-122"/>
                  <a:ea typeface="微软雅黑" panose="020B0503020204020204" pitchFamily="34" charset="-122"/>
                </a:rPr>
                <a:t>是现代</a:t>
              </a:r>
              <a:r>
                <a:rPr lang="zh-CN" altLang="en-US" sz="1500" kern="0" dirty="0">
                  <a:solidFill>
                    <a:srgbClr val="F8F8F8">
                      <a:lumMod val="25000"/>
                    </a:srgbClr>
                  </a:solidFill>
                  <a:latin typeface="微软雅黑" panose="020B0503020204020204" pitchFamily="34" charset="-122"/>
                  <a:ea typeface="微软雅黑" panose="020B0503020204020204" pitchFamily="34" charset="-122"/>
                </a:rPr>
                <a:t>显卡中非常重要的一个部分，其地位</a:t>
              </a:r>
              <a:r>
                <a:rPr lang="zh-CN" altLang="en-US" sz="1500" kern="0" dirty="0" smtClean="0">
                  <a:solidFill>
                    <a:srgbClr val="F8F8F8">
                      <a:lumMod val="25000"/>
                    </a:srgbClr>
                  </a:solidFill>
                  <a:latin typeface="微软雅黑" panose="020B0503020204020204" pitchFamily="34" charset="-122"/>
                  <a:ea typeface="微软雅黑" panose="020B0503020204020204" pitchFamily="34" charset="-122"/>
                </a:rPr>
                <a:t>与</a:t>
              </a:r>
              <a:r>
                <a:rPr lang="en-US" altLang="zh-CN" sz="1500" kern="0" dirty="0" smtClean="0">
                  <a:solidFill>
                    <a:srgbClr val="F8F8F8">
                      <a:lumMod val="25000"/>
                    </a:srgbClr>
                  </a:solidFill>
                  <a:latin typeface="微软雅黑" panose="020B0503020204020204" pitchFamily="34" charset="-122"/>
                  <a:ea typeface="微软雅黑" panose="020B0503020204020204" pitchFamily="34" charset="-122"/>
                </a:rPr>
                <a:t>CPU</a:t>
              </a:r>
              <a:r>
                <a:rPr lang="zh-CN" altLang="en-US" sz="1500" kern="0" dirty="0">
                  <a:solidFill>
                    <a:srgbClr val="F8F8F8">
                      <a:lumMod val="25000"/>
                    </a:srgbClr>
                  </a:solidFill>
                  <a:latin typeface="微软雅黑" panose="020B0503020204020204" pitchFamily="34" charset="-122"/>
                  <a:ea typeface="微软雅黑" panose="020B0503020204020204" pitchFamily="34" charset="-122"/>
                </a:rPr>
                <a:t>在主板上的地位一致，主要负责的</a:t>
              </a:r>
              <a:r>
                <a:rPr lang="zh-CN" altLang="en-US" sz="1500" kern="0" dirty="0" smtClean="0">
                  <a:solidFill>
                    <a:srgbClr val="F8F8F8">
                      <a:lumMod val="25000"/>
                    </a:srgbClr>
                  </a:solidFill>
                  <a:latin typeface="微软雅黑" panose="020B0503020204020204" pitchFamily="34" charset="-122"/>
                  <a:ea typeface="微软雅黑" panose="020B0503020204020204" pitchFamily="34" charset="-122"/>
                </a:rPr>
                <a:t>任务是</a:t>
              </a:r>
              <a:r>
                <a:rPr lang="zh-CN" altLang="en-US" sz="1500" kern="0" dirty="0">
                  <a:solidFill>
                    <a:srgbClr val="F8F8F8">
                      <a:lumMod val="25000"/>
                    </a:srgbClr>
                  </a:solidFill>
                  <a:latin typeface="微软雅黑" panose="020B0503020204020204" pitchFamily="34" charset="-122"/>
                  <a:ea typeface="微软雅黑" panose="020B0503020204020204" pitchFamily="34" charset="-122"/>
                </a:rPr>
                <a:t>加速图形处理速度。</a:t>
              </a:r>
            </a:p>
            <a:p>
              <a:pPr marL="342900" indent="-342900" fontAlgn="auto">
                <a:lnSpc>
                  <a:spcPct val="120000"/>
                </a:lnSpc>
                <a:spcBef>
                  <a:spcPts val="450"/>
                </a:spcBef>
                <a:spcAft>
                  <a:spcPts val="450"/>
                </a:spcAft>
                <a:buClr>
                  <a:srgbClr val="FF9300"/>
                </a:buClr>
                <a:buFont typeface="Wingdings" panose="05000000000000000000" pitchFamily="2" charset="2"/>
                <a:buChar char="n"/>
                <a:defRPr/>
              </a:pPr>
              <a:r>
                <a:rPr lang="en-US" altLang="zh-CN" sz="1500" kern="0" dirty="0">
                  <a:solidFill>
                    <a:srgbClr val="F8F8F8">
                      <a:lumMod val="25000"/>
                    </a:srgbClr>
                  </a:solidFill>
                  <a:latin typeface="微软雅黑" panose="020B0503020204020204" pitchFamily="34" charset="-122"/>
                  <a:ea typeface="微软雅黑" panose="020B0503020204020204" pitchFamily="34" charset="-122"/>
                </a:rPr>
                <a:t>GPU</a:t>
              </a:r>
              <a:r>
                <a:rPr lang="zh-CN" altLang="en-US" sz="1500" kern="0" dirty="0">
                  <a:solidFill>
                    <a:srgbClr val="F8F8F8">
                      <a:lumMod val="25000"/>
                    </a:srgbClr>
                  </a:solidFill>
                  <a:latin typeface="微软雅黑" panose="020B0503020204020204" pitchFamily="34" charset="-122"/>
                  <a:ea typeface="微软雅黑" panose="020B0503020204020204" pitchFamily="34" charset="-122"/>
                </a:rPr>
                <a:t>是一个高度并行化的多线程、多核心</a:t>
              </a:r>
              <a:r>
                <a:rPr lang="zh-CN" altLang="en-US" sz="1500" kern="0" dirty="0" smtClean="0">
                  <a:solidFill>
                    <a:srgbClr val="F8F8F8">
                      <a:lumMod val="25000"/>
                    </a:srgbClr>
                  </a:solidFill>
                  <a:latin typeface="微软雅黑" panose="020B0503020204020204" pitchFamily="34" charset="-122"/>
                  <a:ea typeface="微软雅黑" panose="020B0503020204020204" pitchFamily="34" charset="-122"/>
                </a:rPr>
                <a:t>处理器。</a:t>
              </a:r>
              <a:endParaRPr lang="zh-CN" altLang="en-US" sz="1500" kern="0" dirty="0">
                <a:solidFill>
                  <a:srgbClr val="F8F8F8">
                    <a:lumMod val="25000"/>
                  </a:srgbClr>
                </a:solidFill>
                <a:latin typeface="微软雅黑" panose="020B0503020204020204" pitchFamily="34" charset="-122"/>
                <a:ea typeface="微软雅黑" panose="020B0503020204020204" pitchFamily="34" charset="-122"/>
              </a:endParaRPr>
            </a:p>
          </p:txBody>
        </p:sp>
        <p:sp>
          <p:nvSpPr>
            <p:cNvPr id="37" name="文本框 3"/>
            <p:cNvSpPr txBox="1"/>
            <p:nvPr/>
          </p:nvSpPr>
          <p:spPr>
            <a:xfrm>
              <a:off x="497570" y="1843911"/>
              <a:ext cx="2863867" cy="428590"/>
            </a:xfrm>
            <a:prstGeom prst="rect">
              <a:avLst/>
            </a:prstGeom>
            <a:noFill/>
          </p:spPr>
          <p:txBody>
            <a:bodyPr wrap="square">
              <a:spAutoFit/>
            </a:bodyPr>
            <a:lstStyle/>
            <a:p>
              <a:pPr fontAlgn="auto">
                <a:spcBef>
                  <a:spcPts val="0"/>
                </a:spcBef>
                <a:spcAft>
                  <a:spcPts val="0"/>
                </a:spcAft>
                <a:defRPr/>
              </a:pPr>
              <a:r>
                <a:rPr lang="en-US" altLang="zh-CN" sz="2400" b="1" kern="0" dirty="0" smtClean="0">
                  <a:solidFill>
                    <a:prstClr val="black">
                      <a:lumMod val="75000"/>
                      <a:lumOff val="25000"/>
                    </a:prstClr>
                  </a:solidFill>
                  <a:latin typeface="微软雅黑" pitchFamily="34" charset="-122"/>
                  <a:ea typeface="微软雅黑" pitchFamily="34" charset="-122"/>
                </a:rPr>
                <a:t>GPU</a:t>
              </a:r>
              <a:r>
                <a:rPr lang="zh-CN" altLang="en-US" sz="2400" b="1" kern="0" dirty="0" smtClean="0">
                  <a:solidFill>
                    <a:prstClr val="black">
                      <a:lumMod val="75000"/>
                      <a:lumOff val="25000"/>
                    </a:prstClr>
                  </a:solidFill>
                  <a:latin typeface="微软雅黑" pitchFamily="34" charset="-122"/>
                  <a:ea typeface="微软雅黑" pitchFamily="34" charset="-122"/>
                </a:rPr>
                <a:t>技术发展 </a:t>
              </a:r>
              <a:r>
                <a:rPr lang="en-US" altLang="zh-CN" sz="2400" b="1" kern="0" dirty="0" smtClean="0">
                  <a:solidFill>
                    <a:prstClr val="black">
                      <a:lumMod val="75000"/>
                      <a:lumOff val="25000"/>
                    </a:prstClr>
                  </a:solidFill>
                  <a:latin typeface="微软雅黑" pitchFamily="34" charset="-122"/>
                  <a:ea typeface="微软雅黑" pitchFamily="34" charset="-122"/>
                </a:rPr>
                <a:t>GPU Technology</a:t>
              </a:r>
              <a:endParaRPr lang="zh-CN" altLang="en-US" sz="2400" b="1" kern="0" dirty="0">
                <a:solidFill>
                  <a:prstClr val="black">
                    <a:lumMod val="75000"/>
                    <a:lumOff val="25000"/>
                  </a:prstClr>
                </a:solidFill>
                <a:latin typeface="微软雅黑" pitchFamily="34" charset="-122"/>
                <a:ea typeface="微软雅黑" pitchFamily="34" charset="-122"/>
              </a:endParaRPr>
            </a:p>
          </p:txBody>
        </p:sp>
      </p:grpSp>
      <p:grpSp>
        <p:nvGrpSpPr>
          <p:cNvPr id="6" name="组合 5"/>
          <p:cNvGrpSpPr/>
          <p:nvPr/>
        </p:nvGrpSpPr>
        <p:grpSpPr>
          <a:xfrm>
            <a:off x="406004" y="3410132"/>
            <a:ext cx="3426694" cy="2247415"/>
            <a:chOff x="406004" y="3410132"/>
            <a:chExt cx="3426694" cy="2247415"/>
          </a:xfrm>
        </p:grpSpPr>
        <p:graphicFrame>
          <p:nvGraphicFramePr>
            <p:cNvPr id="12" name="Group 4"/>
            <p:cNvGraphicFramePr>
              <a:graphicFrameLocks/>
            </p:cNvGraphicFramePr>
            <p:nvPr>
              <p:extLst>
                <p:ext uri="{D42A27DB-BD31-4B8C-83A1-F6EECF244321}">
                  <p14:modId xmlns:p14="http://schemas.microsoft.com/office/powerpoint/2010/main" val="4153297871"/>
                </p:ext>
              </p:extLst>
            </p:nvPr>
          </p:nvGraphicFramePr>
          <p:xfrm>
            <a:off x="406004" y="3828747"/>
            <a:ext cx="3426694" cy="1828800"/>
          </p:xfrm>
          <a:graphic>
            <a:graphicData uri="http://schemas.openxmlformats.org/drawingml/2006/table">
              <a:tbl>
                <a:tblPr/>
                <a:tblGrid>
                  <a:gridCol w="1713833">
                    <a:extLst>
                      <a:ext uri="{9D8B030D-6E8A-4147-A177-3AD203B41FA5}">
                        <a16:colId xmlns:a16="http://schemas.microsoft.com/office/drawing/2014/main" val="20000"/>
                      </a:ext>
                    </a:extLst>
                  </a:gridCol>
                  <a:gridCol w="1712861">
                    <a:extLst>
                      <a:ext uri="{9D8B030D-6E8A-4147-A177-3AD203B41FA5}">
                        <a16:colId xmlns:a16="http://schemas.microsoft.com/office/drawing/2014/main" val="20001"/>
                      </a:ext>
                    </a:extLst>
                  </a:gridCol>
                </a:tblGrid>
                <a:tr h="238114">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zh-CN" altLang="zh-CN" sz="1800" b="1" i="0" u="none" strike="noStrike" cap="none" normalizeH="0" baseline="0" dirty="0" smtClean="0">
                          <a:ln>
                            <a:noFill/>
                          </a:ln>
                          <a:solidFill>
                            <a:srgbClr val="FFFFFF"/>
                          </a:solidFill>
                          <a:effectLst/>
                          <a:latin typeface="Calibri" panose="020F0502020204030204" pitchFamily="34" charset="0"/>
                          <a:ea typeface="宋体" panose="02010600030101010101" pitchFamily="2" charset="-122"/>
                        </a:endParaRP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lnTlToBr>
                        <a:noFill/>
                      </a:lnTlToBr>
                      <a:lnBlToTr>
                        <a:noFill/>
                      </a:lnBlToTr>
                      <a:solidFill>
                        <a:srgbClr val="4F81BD"/>
                      </a:solid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1" i="0" u="none" strike="noStrike" cap="none" normalizeH="0" baseline="0" dirty="0" smtClean="0">
                            <a:ln>
                              <a:noFill/>
                            </a:ln>
                            <a:solidFill>
                              <a:srgbClr val="FFFFFF"/>
                            </a:solidFill>
                            <a:effectLst/>
                            <a:latin typeface="Calibri" panose="020F0502020204030204" pitchFamily="34" charset="0"/>
                            <a:ea typeface="宋体" panose="02010600030101010101" pitchFamily="2" charset="-122"/>
                          </a:rPr>
                          <a:t>1024 * 1024</a:t>
                        </a: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lnTlToBr>
                        <a:noFill/>
                      </a:lnTlToBr>
                      <a:lnBlToTr>
                        <a:noFill/>
                      </a:lnBlToTr>
                      <a:solidFill>
                        <a:srgbClr val="4F81BD"/>
                      </a:solidFill>
                    </a:tcPr>
                  </a:tc>
                  <a:extLst>
                    <a:ext uri="{0D108BD9-81ED-4DB2-BD59-A6C34878D82A}">
                      <a16:rowId xmlns:a16="http://schemas.microsoft.com/office/drawing/2014/main" val="10000"/>
                    </a:ext>
                  </a:extLst>
                </a:tr>
                <a:tr h="288954">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0" i="0" u="none" strike="noStrike" cap="none" normalizeH="0" baseline="0" smtClean="0">
                            <a:ln>
                              <a:noFill/>
                            </a:ln>
                            <a:effectLst/>
                            <a:latin typeface="Calibri" panose="020F0502020204030204" pitchFamily="34" charset="0"/>
                            <a:ea typeface="宋体" panose="02010600030101010101" pitchFamily="2" charset="-122"/>
                          </a:rPr>
                          <a:t>CPU单线程</a:t>
                        </a: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D0D8E8"/>
                      </a:solid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zh-CN" sz="1800" b="0" i="0" u="none" strike="noStrike" cap="none" normalizeH="0" baseline="0" dirty="0" smtClean="0">
                            <a:ln>
                              <a:noFill/>
                            </a:ln>
                            <a:effectLst/>
                            <a:latin typeface="Calibri" panose="020F0502020204030204" pitchFamily="34" charset="0"/>
                            <a:ea typeface="宋体" panose="02010600030101010101" pitchFamily="2" charset="-122"/>
                          </a:rPr>
                          <a:t>4568.300781ms</a:t>
                        </a: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1"/>
                    </a:ext>
                  </a:extLst>
                </a:tr>
                <a:tr h="288954">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0" i="0" u="none" strike="noStrike" cap="none" normalizeH="0" baseline="0" smtClean="0">
                            <a:ln>
                              <a:noFill/>
                            </a:ln>
                            <a:effectLst/>
                            <a:latin typeface="Calibri" panose="020F0502020204030204" pitchFamily="34" charset="0"/>
                            <a:ea typeface="宋体" panose="02010600030101010101" pitchFamily="2" charset="-122"/>
                          </a:rPr>
                          <a:t>CPU多线程</a:t>
                        </a: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E9EDF4"/>
                      </a:solid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zh-CN" sz="1800" b="0" i="0" u="none" strike="noStrike" cap="none" normalizeH="0" baseline="0" smtClean="0">
                            <a:ln>
                              <a:noFill/>
                            </a:ln>
                            <a:effectLst/>
                            <a:latin typeface="Calibri" panose="020F0502020204030204" pitchFamily="34" charset="0"/>
                            <a:ea typeface="宋体" panose="02010600030101010101" pitchFamily="2" charset="-122"/>
                          </a:rPr>
                          <a:t>606.676025ms</a:t>
                        </a: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2"/>
                    </a:ext>
                  </a:extLst>
                </a:tr>
                <a:tr h="270291">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0" i="0" u="none" strike="noStrike" cap="none" normalizeH="0" baseline="0" smtClean="0">
                            <a:ln>
                              <a:noFill/>
                            </a:ln>
                            <a:effectLst/>
                            <a:latin typeface="Calibri" panose="020F0502020204030204" pitchFamily="34" charset="0"/>
                            <a:ea typeface="宋体" panose="02010600030101010101" pitchFamily="2" charset="-122"/>
                          </a:rPr>
                          <a:t>GPU</a:t>
                        </a: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D0D8E8"/>
                      </a:solid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zh-CN" sz="1800" b="0" i="0" u="none" strike="noStrike" cap="none" normalizeH="0" baseline="0" smtClean="0">
                            <a:ln>
                              <a:noFill/>
                            </a:ln>
                            <a:effectLst/>
                            <a:latin typeface="Calibri" panose="020F0502020204030204" pitchFamily="34" charset="0"/>
                            <a:ea typeface="宋体" panose="02010600030101010101" pitchFamily="2" charset="-122"/>
                          </a:rPr>
                          <a:t>17.434999ms</a:t>
                        </a: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3"/>
                    </a:ext>
                  </a:extLst>
                </a:tr>
                <a:tr h="270291">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0" i="0" u="none" strike="noStrike" cap="none" normalizeH="0" baseline="0" smtClean="0">
                            <a:ln>
                              <a:noFill/>
                            </a:ln>
                            <a:effectLst/>
                            <a:latin typeface="Calibri" panose="020F0502020204030204" pitchFamily="34" charset="0"/>
                            <a:ea typeface="宋体" panose="02010600030101010101" pitchFamily="2" charset="-122"/>
                          </a:rPr>
                          <a:t>加速比</a:t>
                        </a: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E9EDF4"/>
                      </a:solid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0" i="0" u="none" strike="noStrike" cap="none" normalizeH="0" baseline="0" dirty="0" smtClean="0">
                            <a:ln>
                              <a:noFill/>
                            </a:ln>
                            <a:effectLst/>
                            <a:latin typeface="Calibri" panose="020F0502020204030204" pitchFamily="34" charset="0"/>
                            <a:ea typeface="宋体" panose="02010600030101010101" pitchFamily="2" charset="-122"/>
                          </a:rPr>
                          <a:t>35</a:t>
                        </a: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4"/>
                    </a:ext>
                  </a:extLst>
                </a:tr>
              </a:tbl>
            </a:graphicData>
          </a:graphic>
        </p:graphicFrame>
        <p:sp>
          <p:nvSpPr>
            <p:cNvPr id="5" name="文本框 4"/>
            <p:cNvSpPr txBox="1"/>
            <p:nvPr/>
          </p:nvSpPr>
          <p:spPr>
            <a:xfrm>
              <a:off x="406004" y="3410132"/>
              <a:ext cx="2648472" cy="369332"/>
            </a:xfrm>
            <a:prstGeom prst="rect">
              <a:avLst/>
            </a:prstGeom>
            <a:noFill/>
          </p:spPr>
          <p:txBody>
            <a:bodyPr wrap="square" rtlCol="0">
              <a:spAutoFit/>
            </a:bodyPr>
            <a:lstStyle/>
            <a:p>
              <a:r>
                <a:rPr lang="en-US" altLang="zh-CN" b="1" dirty="0" smtClean="0">
                  <a:solidFill>
                    <a:srgbClr val="FF0000"/>
                  </a:solidFill>
                </a:rPr>
                <a:t>GPU</a:t>
              </a:r>
              <a:r>
                <a:rPr lang="zh-CN" altLang="en-US" b="1" dirty="0" smtClean="0">
                  <a:solidFill>
                    <a:srgbClr val="FF0000"/>
                  </a:solidFill>
                </a:rPr>
                <a:t>实验对比</a:t>
              </a:r>
              <a:endParaRPr lang="zh-CN" altLang="en-US" b="1" dirty="0">
                <a:solidFill>
                  <a:srgbClr val="FF0000"/>
                </a:solidFill>
              </a:endParaRPr>
            </a:p>
          </p:txBody>
        </p:sp>
      </p:grpSp>
      <p:pic>
        <p:nvPicPr>
          <p:cNvPr id="13" name="Picture 2" descr="http://img.ithome.com/newsuploadfiles/2015/6/20150624_191839_126.jpg"/>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236706" y="4495287"/>
            <a:ext cx="2823053" cy="1896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9947300"/>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 calcmode="lin" valueType="num">
                                      <p:cBhvr>
                                        <p:cTn id="9" dur="500" fill="hold"/>
                                        <p:tgtEl>
                                          <p:spTgt spid="25"/>
                                        </p:tgtEl>
                                        <p:attrNameLst>
                                          <p:attrName>ppt_x</p:attrName>
                                        </p:attrNameLst>
                                      </p:cBhvr>
                                      <p:tavLst>
                                        <p:tav tm="0">
                                          <p:val>
                                            <p:fltVal val="0.5"/>
                                          </p:val>
                                        </p:tav>
                                        <p:tav tm="100000">
                                          <p:val>
                                            <p:strVal val="#ppt_x"/>
                                          </p:val>
                                        </p:tav>
                                      </p:tavLst>
                                    </p:anim>
                                    <p:anim calcmode="lin" valueType="num">
                                      <p:cBhvr>
                                        <p:cTn id="10" dur="500" fill="hold"/>
                                        <p:tgtEl>
                                          <p:spTgt spid="25"/>
                                        </p:tgtEl>
                                        <p:attrNameLst>
                                          <p:attrName>ppt_y</p:attrName>
                                        </p:attrNameLst>
                                      </p:cBhvr>
                                      <p:tavLst>
                                        <p:tav tm="0">
                                          <p:val>
                                            <p:fltVal val="0.5"/>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52"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Scale>
                                      <p:cBhvr>
                                        <p:cTn id="15"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6" dur="1000" decel="50000" fill="hold">
                                          <p:stCondLst>
                                            <p:cond delay="0"/>
                                          </p:stCondLst>
                                        </p:cTn>
                                        <p:tgtEl>
                                          <p:spTgt spid="6"/>
                                        </p:tgtEl>
                                        <p:attrNameLst>
                                          <p:attrName>ppt_x</p:attrName>
                                          <p:attrName>ppt_y</p:attrName>
                                        </p:attrNameLst>
                                      </p:cBhvr>
                                    </p:animMotion>
                                    <p:animEffect transition="in" filter="fade">
                                      <p:cBhvr>
                                        <p:cTn id="17" dur="1000"/>
                                        <p:tgtEl>
                                          <p:spTgt spid="6"/>
                                        </p:tgtEl>
                                      </p:cBhvr>
                                    </p:animEffect>
                                  </p:childTnLst>
                                </p:cTn>
                              </p:par>
                            </p:childTnLst>
                          </p:cTn>
                        </p:par>
                        <p:par>
                          <p:cTn id="18" fill="hold">
                            <p:stCondLst>
                              <p:cond delay="1000"/>
                            </p:stCondLst>
                            <p:childTnLst>
                              <p:par>
                                <p:cTn id="19" presetID="52" presetClass="entr" presetSubtype="0" fill="hold" nodeType="afterEffect">
                                  <p:stCondLst>
                                    <p:cond delay="0"/>
                                  </p:stCondLst>
                                  <p:childTnLst>
                                    <p:set>
                                      <p:cBhvr>
                                        <p:cTn id="20" dur="1" fill="hold">
                                          <p:stCondLst>
                                            <p:cond delay="0"/>
                                          </p:stCondLst>
                                        </p:cTn>
                                        <p:tgtEl>
                                          <p:spTgt spid="13"/>
                                        </p:tgtEl>
                                        <p:attrNameLst>
                                          <p:attrName>style.visibility</p:attrName>
                                        </p:attrNameLst>
                                      </p:cBhvr>
                                      <p:to>
                                        <p:strVal val="visible"/>
                                      </p:to>
                                    </p:set>
                                    <p:animScale>
                                      <p:cBhvr>
                                        <p:cTn id="21" dur="1000" decel="50000" fill="hold">
                                          <p:stCondLst>
                                            <p:cond delay="0"/>
                                          </p:stCondLst>
                                        </p:cTn>
                                        <p:tgtEl>
                                          <p:spTgt spid="1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2" dur="1000" decel="50000" fill="hold">
                                          <p:stCondLst>
                                            <p:cond delay="0"/>
                                          </p:stCondLst>
                                        </p:cTn>
                                        <p:tgtEl>
                                          <p:spTgt spid="13"/>
                                        </p:tgtEl>
                                        <p:attrNameLst>
                                          <p:attrName>ppt_x</p:attrName>
                                          <p:attrName>ppt_y</p:attrName>
                                        </p:attrNameLst>
                                      </p:cBhvr>
                                    </p:animMotion>
                                    <p:animEffect transition="in" filter="fade">
                                      <p:cBhvr>
                                        <p:cTn id="23" dur="1000"/>
                                        <p:tgtEl>
                                          <p:spTgt spid="13"/>
                                        </p:tgtEl>
                                      </p:cBhvr>
                                    </p:animEffect>
                                  </p:childTnLst>
                                </p:cTn>
                              </p:par>
                            </p:childTnLst>
                          </p:cTn>
                        </p:par>
                        <p:par>
                          <p:cTn id="24" fill="hold">
                            <p:stCondLst>
                              <p:cond delay="2000"/>
                            </p:stCondLst>
                            <p:childTnLst>
                              <p:par>
                                <p:cTn id="25" presetID="2" presetClass="entr" presetSubtype="2" fill="hold" nodeType="afterEffect">
                                  <p:stCondLst>
                                    <p:cond delay="0"/>
                                  </p:stCondLst>
                                  <p:childTnLst>
                                    <p:set>
                                      <p:cBhvr>
                                        <p:cTn id="26" dur="1" fill="hold">
                                          <p:stCondLst>
                                            <p:cond delay="0"/>
                                          </p:stCondLst>
                                        </p:cTn>
                                        <p:tgtEl>
                                          <p:spTgt spid="2"/>
                                        </p:tgtEl>
                                        <p:attrNameLst>
                                          <p:attrName>style.visibility</p:attrName>
                                        </p:attrNameLst>
                                      </p:cBhvr>
                                      <p:to>
                                        <p:strVal val="visible"/>
                                      </p:to>
                                    </p:set>
                                    <p:anim calcmode="lin" valueType="num">
                                      <p:cBhvr additive="base">
                                        <p:cTn id="27" dur="500" fill="hold"/>
                                        <p:tgtEl>
                                          <p:spTgt spid="2"/>
                                        </p:tgtEl>
                                        <p:attrNameLst>
                                          <p:attrName>ppt_x</p:attrName>
                                        </p:attrNameLst>
                                      </p:cBhvr>
                                      <p:tavLst>
                                        <p:tav tm="0">
                                          <p:val>
                                            <p:strVal val="1+#ppt_w/2"/>
                                          </p:val>
                                        </p:tav>
                                        <p:tav tm="100000">
                                          <p:val>
                                            <p:strVal val="#ppt_x"/>
                                          </p:val>
                                        </p:tav>
                                      </p:tavLst>
                                    </p:anim>
                                    <p:anim calcmode="lin" valueType="num">
                                      <p:cBhvr additive="base">
                                        <p:cTn id="2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774789" y="438583"/>
            <a:ext cx="7162375" cy="646331"/>
          </a:xfrm>
          <a:prstGeom prst="rect">
            <a:avLst/>
          </a:prstGeom>
        </p:spPr>
        <p:txBody>
          <a:bodyPr wrap="square">
            <a:spAutoFit/>
          </a:bodyPr>
          <a:lstStyle/>
          <a:p>
            <a:r>
              <a:rPr lang="zh-CN" altLang="en-US" sz="3600" b="1" dirty="0">
                <a:solidFill>
                  <a:prstClr val="black"/>
                </a:solidFill>
                <a:latin typeface="Tahoma" panose="020B0604030504040204" pitchFamily="34" charset="0"/>
                <a:ea typeface="宋体" pitchFamily="2" charset="-122"/>
                <a:cs typeface="Tahoma" panose="020B0604030504040204" pitchFamily="34" charset="0"/>
              </a:rPr>
              <a:t>§</a:t>
            </a:r>
            <a:r>
              <a:rPr lang="en-US" altLang="zh-CN" sz="3600" b="1" dirty="0" smtClean="0">
                <a:solidFill>
                  <a:prstClr val="black"/>
                </a:solidFill>
                <a:latin typeface="黑体" panose="02010609060101010101" pitchFamily="49" charset="-122"/>
                <a:ea typeface="黑体" panose="02010609060101010101" pitchFamily="49" charset="-122"/>
              </a:rPr>
              <a:t>1.5 </a:t>
            </a:r>
            <a:r>
              <a:rPr lang="zh-CN" altLang="en-US" sz="3600" b="1" dirty="0">
                <a:solidFill>
                  <a:prstClr val="black"/>
                </a:solidFill>
                <a:latin typeface="黑体" panose="02010609060101010101" pitchFamily="49" charset="-122"/>
                <a:ea typeface="黑体" panose="02010609060101010101" pitchFamily="49" charset="-122"/>
              </a:rPr>
              <a:t>计算机图形学</a:t>
            </a:r>
            <a:r>
              <a:rPr lang="zh-CN" altLang="en-US" sz="3600" b="1" dirty="0" smtClean="0">
                <a:solidFill>
                  <a:prstClr val="black"/>
                </a:solidFill>
                <a:latin typeface="黑体" panose="02010609060101010101" pitchFamily="49" charset="-122"/>
                <a:ea typeface="黑体" panose="02010609060101010101" pitchFamily="49" charset="-122"/>
              </a:rPr>
              <a:t>的发展</a:t>
            </a:r>
            <a:endParaRPr lang="zh-CN" altLang="en-US" sz="3600" dirty="0">
              <a:solidFill>
                <a:prstClr val="black"/>
              </a:solidFill>
              <a:latin typeface="黑体" panose="02010609060101010101" pitchFamily="49" charset="-122"/>
              <a:ea typeface="黑体" panose="02010609060101010101" pitchFamily="49" charset="-122"/>
            </a:endParaRPr>
          </a:p>
        </p:txBody>
      </p:sp>
      <p:grpSp>
        <p:nvGrpSpPr>
          <p:cNvPr id="25" name="组合 24"/>
          <p:cNvGrpSpPr>
            <a:grpSpLocks/>
          </p:cNvGrpSpPr>
          <p:nvPr/>
        </p:nvGrpSpPr>
        <p:grpSpPr bwMode="auto">
          <a:xfrm>
            <a:off x="406005" y="1358398"/>
            <a:ext cx="7531159" cy="1962872"/>
            <a:chOff x="497572" y="1759788"/>
            <a:chExt cx="4103940" cy="1822246"/>
          </a:xfrm>
        </p:grpSpPr>
        <p:sp>
          <p:nvSpPr>
            <p:cNvPr id="26" name="矩形 25"/>
            <p:cNvSpPr/>
            <p:nvPr/>
          </p:nvSpPr>
          <p:spPr>
            <a:xfrm>
              <a:off x="505935" y="1759788"/>
              <a:ext cx="4095576" cy="178228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solidFill>
                  <a:prstClr val="white"/>
                </a:solidFill>
              </a:endParaRPr>
            </a:p>
          </p:txBody>
        </p:sp>
        <p:sp>
          <p:nvSpPr>
            <p:cNvPr id="34" name="矩形 33"/>
            <p:cNvSpPr/>
            <p:nvPr/>
          </p:nvSpPr>
          <p:spPr>
            <a:xfrm>
              <a:off x="513479" y="1759788"/>
              <a:ext cx="4088033" cy="77774"/>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35" name="任意多边形 34"/>
            <p:cNvSpPr/>
            <p:nvPr/>
          </p:nvSpPr>
          <p:spPr>
            <a:xfrm>
              <a:off x="513479" y="1837559"/>
              <a:ext cx="4088033" cy="553077"/>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36" name="矩形 35"/>
            <p:cNvSpPr/>
            <p:nvPr/>
          </p:nvSpPr>
          <p:spPr>
            <a:xfrm>
              <a:off x="557498" y="2348648"/>
              <a:ext cx="3972254" cy="1233386"/>
            </a:xfrm>
            <a:prstGeom prst="rect">
              <a:avLst/>
            </a:prstGeom>
          </p:spPr>
          <p:txBody>
            <a:bodyPr wrap="square">
              <a:spAutoFit/>
            </a:bodyPr>
            <a:lstStyle/>
            <a:p>
              <a:pPr marL="342900" indent="-342900" fontAlgn="auto">
                <a:lnSpc>
                  <a:spcPct val="120000"/>
                </a:lnSpc>
                <a:spcBef>
                  <a:spcPts val="450"/>
                </a:spcBef>
                <a:spcAft>
                  <a:spcPts val="450"/>
                </a:spcAft>
                <a:buClr>
                  <a:srgbClr val="FF9300"/>
                </a:buClr>
                <a:buFont typeface="Wingdings" panose="05000000000000000000" pitchFamily="2" charset="2"/>
                <a:buChar char="n"/>
                <a:defRPr/>
              </a:pPr>
              <a:r>
                <a:rPr lang="zh-CN" altLang="en-US" sz="1500" kern="0" dirty="0">
                  <a:solidFill>
                    <a:srgbClr val="F8F8F8">
                      <a:lumMod val="25000"/>
                    </a:srgbClr>
                  </a:solidFill>
                  <a:latin typeface="微软雅黑" panose="020B0503020204020204" pitchFamily="34" charset="-122"/>
                  <a:ea typeface="微软雅黑" panose="020B0503020204020204" pitchFamily="34" charset="-122"/>
                </a:rPr>
                <a:t>图形学的发展使越来越多的研究</a:t>
              </a:r>
              <a:r>
                <a:rPr lang="zh-CN" altLang="en-US" sz="1500" kern="0" dirty="0" smtClean="0">
                  <a:solidFill>
                    <a:srgbClr val="F8F8F8">
                      <a:lumMod val="25000"/>
                    </a:srgbClr>
                  </a:solidFill>
                  <a:latin typeface="微软雅黑" panose="020B0503020204020204" pitchFamily="34" charset="-122"/>
                  <a:ea typeface="微软雅黑" panose="020B0503020204020204" pitchFamily="34" charset="-122"/>
                </a:rPr>
                <a:t>致力于卡通或风格化绘画方面</a:t>
              </a:r>
              <a:r>
                <a:rPr lang="zh-CN" altLang="en-US" sz="1500" kern="0" dirty="0">
                  <a:solidFill>
                    <a:srgbClr val="F8F8F8">
                      <a:lumMod val="25000"/>
                    </a:srgbClr>
                  </a:solidFill>
                  <a:latin typeface="微软雅黑" panose="020B0503020204020204" pitchFamily="34" charset="-122"/>
                  <a:ea typeface="微软雅黑" panose="020B0503020204020204" pitchFamily="34" charset="-122"/>
                </a:rPr>
                <a:t>的问题，包括建模、绘制和动画</a:t>
              </a:r>
              <a:r>
                <a:rPr lang="zh-CN" altLang="en-US" sz="1500" kern="0" dirty="0" smtClean="0">
                  <a:solidFill>
                    <a:srgbClr val="F8F8F8">
                      <a:lumMod val="25000"/>
                    </a:srgbClr>
                  </a:solidFill>
                  <a:latin typeface="微软雅黑" panose="020B0503020204020204" pitchFamily="34" charset="-122"/>
                  <a:ea typeface="微软雅黑" panose="020B0503020204020204" pitchFamily="34" charset="-122"/>
                </a:rPr>
                <a:t>。</a:t>
              </a:r>
              <a:endParaRPr lang="zh-CN" altLang="en-US" sz="1500" kern="0" dirty="0">
                <a:solidFill>
                  <a:srgbClr val="F8F8F8">
                    <a:lumMod val="25000"/>
                  </a:srgbClr>
                </a:solidFill>
                <a:latin typeface="微软雅黑" panose="020B0503020204020204" pitchFamily="34" charset="-122"/>
                <a:ea typeface="微软雅黑" panose="020B0503020204020204" pitchFamily="34" charset="-122"/>
              </a:endParaRPr>
            </a:p>
            <a:p>
              <a:pPr marL="342900" indent="-342900" fontAlgn="auto">
                <a:lnSpc>
                  <a:spcPct val="120000"/>
                </a:lnSpc>
                <a:spcBef>
                  <a:spcPts val="450"/>
                </a:spcBef>
                <a:spcAft>
                  <a:spcPts val="450"/>
                </a:spcAft>
                <a:buClr>
                  <a:srgbClr val="FF9300"/>
                </a:buClr>
                <a:buFont typeface="Wingdings" panose="05000000000000000000" pitchFamily="2" charset="2"/>
                <a:buChar char="n"/>
                <a:defRPr/>
              </a:pPr>
              <a:r>
                <a:rPr lang="zh-CN" altLang="en-US" sz="1500" kern="0" dirty="0">
                  <a:solidFill>
                    <a:srgbClr val="F8F8F8">
                      <a:lumMod val="25000"/>
                    </a:srgbClr>
                  </a:solidFill>
                  <a:latin typeface="微软雅黑" panose="020B0503020204020204" pitchFamily="34" charset="-122"/>
                  <a:ea typeface="微软雅黑" panose="020B0503020204020204" pitchFamily="34" charset="-122"/>
                </a:rPr>
                <a:t>非</a:t>
              </a:r>
              <a:r>
                <a:rPr lang="zh-CN" altLang="en-US" sz="1500" kern="0" dirty="0" smtClean="0">
                  <a:solidFill>
                    <a:srgbClr val="F8F8F8">
                      <a:lumMod val="25000"/>
                    </a:srgbClr>
                  </a:solidFill>
                  <a:latin typeface="微软雅黑" panose="020B0503020204020204" pitchFamily="34" charset="-122"/>
                  <a:ea typeface="微软雅黑" panose="020B0503020204020204" pitchFamily="34" charset="-122"/>
                </a:rPr>
                <a:t>真实感图形学与</a:t>
              </a:r>
              <a:r>
                <a:rPr lang="zh-CN" altLang="en-US" sz="1500" kern="0" dirty="0">
                  <a:solidFill>
                    <a:srgbClr val="F8F8F8">
                      <a:lumMod val="25000"/>
                    </a:srgbClr>
                  </a:solidFill>
                  <a:latin typeface="微软雅黑" panose="020B0503020204020204" pitchFamily="34" charset="-122"/>
                  <a:ea typeface="微软雅黑" panose="020B0503020204020204" pitchFamily="34" charset="-122"/>
                </a:rPr>
                <a:t>传统的关于真实感绘制的研究无论在目的、结果和方法上均有本质不同</a:t>
              </a:r>
              <a:r>
                <a:rPr lang="zh-CN" altLang="en-US" sz="1500" kern="0" dirty="0" smtClean="0">
                  <a:solidFill>
                    <a:srgbClr val="F8F8F8">
                      <a:lumMod val="25000"/>
                    </a:srgbClr>
                  </a:solidFill>
                  <a:latin typeface="微软雅黑" panose="020B0503020204020204" pitchFamily="34" charset="-122"/>
                  <a:ea typeface="微软雅黑" panose="020B0503020204020204" pitchFamily="34" charset="-122"/>
                </a:rPr>
                <a:t>，非</a:t>
              </a:r>
              <a:r>
                <a:rPr lang="zh-CN" altLang="en-US" sz="1500" kern="0" dirty="0">
                  <a:solidFill>
                    <a:srgbClr val="F8F8F8">
                      <a:lumMod val="25000"/>
                    </a:srgbClr>
                  </a:solidFill>
                  <a:latin typeface="微软雅黑" panose="020B0503020204020204" pitchFamily="34" charset="-122"/>
                  <a:ea typeface="微软雅黑" panose="020B0503020204020204" pitchFamily="34" charset="-122"/>
                </a:rPr>
                <a:t>真实感</a:t>
              </a:r>
              <a:r>
                <a:rPr lang="zh-CN" altLang="en-US" sz="1500" kern="0" dirty="0" smtClean="0">
                  <a:solidFill>
                    <a:srgbClr val="F8F8F8">
                      <a:lumMod val="25000"/>
                    </a:srgbClr>
                  </a:solidFill>
                  <a:latin typeface="微软雅黑" panose="020B0503020204020204" pitchFamily="34" charset="-122"/>
                  <a:ea typeface="微软雅黑" panose="020B0503020204020204" pitchFamily="34" charset="-122"/>
                </a:rPr>
                <a:t>绘制</a:t>
              </a:r>
              <a:r>
                <a:rPr lang="en-US" altLang="zh-CN" sz="1500" kern="0" dirty="0" smtClean="0">
                  <a:solidFill>
                    <a:srgbClr val="F8F8F8">
                      <a:lumMod val="25000"/>
                    </a:srgbClr>
                  </a:solidFill>
                  <a:latin typeface="微软雅黑" panose="020B0503020204020204" pitchFamily="34" charset="-122"/>
                  <a:ea typeface="微软雅黑" panose="020B0503020204020204" pitchFamily="34" charset="-122"/>
                </a:rPr>
                <a:t>NPR</a:t>
              </a:r>
              <a:r>
                <a:rPr lang="zh-CN" altLang="en-US" sz="1500" kern="0" dirty="0" smtClean="0">
                  <a:solidFill>
                    <a:srgbClr val="F8F8F8">
                      <a:lumMod val="25000"/>
                    </a:srgbClr>
                  </a:solidFill>
                  <a:latin typeface="微软雅黑" panose="020B0503020204020204" pitchFamily="34" charset="-122"/>
                  <a:ea typeface="微软雅黑" panose="020B0503020204020204" pitchFamily="34" charset="-122"/>
                </a:rPr>
                <a:t>构成</a:t>
              </a:r>
              <a:r>
                <a:rPr lang="zh-CN" altLang="en-US" sz="1500" kern="0" dirty="0">
                  <a:solidFill>
                    <a:srgbClr val="F8F8F8">
                      <a:lumMod val="25000"/>
                    </a:srgbClr>
                  </a:solidFill>
                  <a:latin typeface="微软雅黑" panose="020B0503020204020204" pitchFamily="34" charset="-122"/>
                  <a:ea typeface="微软雅黑" panose="020B0503020204020204" pitchFamily="34" charset="-122"/>
                </a:rPr>
                <a:t>这一领域的核心。</a:t>
              </a:r>
            </a:p>
          </p:txBody>
        </p:sp>
        <p:sp>
          <p:nvSpPr>
            <p:cNvPr id="37" name="文本框 3"/>
            <p:cNvSpPr txBox="1"/>
            <p:nvPr/>
          </p:nvSpPr>
          <p:spPr>
            <a:xfrm>
              <a:off x="497572" y="1843911"/>
              <a:ext cx="3708273" cy="428590"/>
            </a:xfrm>
            <a:prstGeom prst="rect">
              <a:avLst/>
            </a:prstGeom>
            <a:noFill/>
          </p:spPr>
          <p:txBody>
            <a:bodyPr wrap="none">
              <a:spAutoFit/>
            </a:bodyPr>
            <a:lstStyle/>
            <a:p>
              <a:pPr fontAlgn="auto">
                <a:spcBef>
                  <a:spcPts val="0"/>
                </a:spcBef>
                <a:spcAft>
                  <a:spcPts val="0"/>
                </a:spcAft>
                <a:defRPr/>
              </a:pPr>
              <a:r>
                <a:rPr lang="zh-CN" altLang="en-US" sz="2400" b="1" kern="0" dirty="0" smtClean="0">
                  <a:solidFill>
                    <a:prstClr val="black">
                      <a:lumMod val="75000"/>
                      <a:lumOff val="25000"/>
                    </a:prstClr>
                  </a:solidFill>
                  <a:latin typeface="微软雅黑" pitchFamily="34" charset="-122"/>
                  <a:ea typeface="微软雅黑" pitchFamily="34" charset="-122"/>
                </a:rPr>
                <a:t>非真实感图形学 </a:t>
              </a:r>
              <a:r>
                <a:rPr lang="en-US" altLang="zh-CN" sz="2400" b="1" kern="0" dirty="0" smtClean="0">
                  <a:solidFill>
                    <a:prstClr val="black">
                      <a:lumMod val="75000"/>
                      <a:lumOff val="25000"/>
                    </a:prstClr>
                  </a:solidFill>
                  <a:latin typeface="微软雅黑" pitchFamily="34" charset="-122"/>
                  <a:ea typeface="微软雅黑" pitchFamily="34" charset="-122"/>
                </a:rPr>
                <a:t>Non-photorealistic Graphics</a:t>
              </a:r>
              <a:endParaRPr lang="zh-CN" altLang="en-US" sz="2400" b="1" kern="0" dirty="0">
                <a:solidFill>
                  <a:prstClr val="black">
                    <a:lumMod val="75000"/>
                    <a:lumOff val="25000"/>
                  </a:prstClr>
                </a:solidFill>
                <a:latin typeface="微软雅黑" pitchFamily="34" charset="-122"/>
                <a:ea typeface="微软雅黑" pitchFamily="34" charset="-122"/>
              </a:endParaRPr>
            </a:p>
          </p:txBody>
        </p:sp>
      </p:grpSp>
      <p:pic>
        <p:nvPicPr>
          <p:cNvPr id="15" name="内容占位符 3"/>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435196" y="3452576"/>
            <a:ext cx="2155536" cy="2826432"/>
          </a:xfrm>
          <a:prstGeom prst="rect">
            <a:avLst/>
          </a:prstGeom>
        </p:spPr>
      </p:pic>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05313" y="3551704"/>
            <a:ext cx="2582907" cy="2023165"/>
          </a:xfrm>
          <a:prstGeom prst="rect">
            <a:avLst/>
          </a:prstGeom>
        </p:spPr>
      </p:pic>
      <p:pic>
        <p:nvPicPr>
          <p:cNvPr id="7" name="图片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01965" y="4251285"/>
            <a:ext cx="2840477" cy="2027723"/>
          </a:xfrm>
          <a:prstGeom prst="rect">
            <a:avLst/>
          </a:prstGeom>
        </p:spPr>
      </p:pic>
    </p:spTree>
    <p:extLst>
      <p:ext uri="{BB962C8B-B14F-4D97-AF65-F5344CB8AC3E}">
        <p14:creationId xmlns:p14="http://schemas.microsoft.com/office/powerpoint/2010/main" val="611341131"/>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 calcmode="lin" valueType="num">
                                      <p:cBhvr>
                                        <p:cTn id="9" dur="500" fill="hold"/>
                                        <p:tgtEl>
                                          <p:spTgt spid="25"/>
                                        </p:tgtEl>
                                        <p:attrNameLst>
                                          <p:attrName>ppt_x</p:attrName>
                                        </p:attrNameLst>
                                      </p:cBhvr>
                                      <p:tavLst>
                                        <p:tav tm="0">
                                          <p:val>
                                            <p:fltVal val="0.5"/>
                                          </p:val>
                                        </p:tav>
                                        <p:tav tm="100000">
                                          <p:val>
                                            <p:strVal val="#ppt_x"/>
                                          </p:val>
                                        </p:tav>
                                      </p:tavLst>
                                    </p:anim>
                                    <p:anim calcmode="lin" valueType="num">
                                      <p:cBhvr>
                                        <p:cTn id="10" dur="500" fill="hold"/>
                                        <p:tgtEl>
                                          <p:spTgt spid="25"/>
                                        </p:tgtEl>
                                        <p:attrNameLst>
                                          <p:attrName>ppt_y</p:attrName>
                                        </p:attrNameLst>
                                      </p:cBhvr>
                                      <p:tavLst>
                                        <p:tav tm="0">
                                          <p:val>
                                            <p:fltVal val="0.5"/>
                                          </p:val>
                                        </p:tav>
                                        <p:tav tm="100000">
                                          <p:val>
                                            <p:strVal val="#ppt_y"/>
                                          </p:val>
                                        </p:tav>
                                      </p:tavLst>
                                    </p:anim>
                                  </p:childTnLst>
                                </p:cTn>
                              </p:par>
                            </p:childTnLst>
                          </p:cTn>
                        </p:par>
                        <p:par>
                          <p:cTn id="11" fill="hold">
                            <p:stCondLst>
                              <p:cond delay="500"/>
                            </p:stCondLst>
                            <p:childTnLst>
                              <p:par>
                                <p:cTn id="12" presetID="52" presetClass="entr" presetSubtype="0" fill="hold" nodeType="afterEffect">
                                  <p:stCondLst>
                                    <p:cond delay="0"/>
                                  </p:stCondLst>
                                  <p:childTnLst>
                                    <p:set>
                                      <p:cBhvr>
                                        <p:cTn id="13" dur="1" fill="hold">
                                          <p:stCondLst>
                                            <p:cond delay="0"/>
                                          </p:stCondLst>
                                        </p:cTn>
                                        <p:tgtEl>
                                          <p:spTgt spid="15"/>
                                        </p:tgtEl>
                                        <p:attrNameLst>
                                          <p:attrName>style.visibility</p:attrName>
                                        </p:attrNameLst>
                                      </p:cBhvr>
                                      <p:to>
                                        <p:strVal val="visible"/>
                                      </p:to>
                                    </p:set>
                                    <p:animScale>
                                      <p:cBhvr>
                                        <p:cTn id="14" dur="1000" decel="50000" fill="hold">
                                          <p:stCondLst>
                                            <p:cond delay="0"/>
                                          </p:stCondLst>
                                        </p:cTn>
                                        <p:tgtEl>
                                          <p:spTgt spid="1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5" dur="1000" decel="50000" fill="hold">
                                          <p:stCondLst>
                                            <p:cond delay="0"/>
                                          </p:stCondLst>
                                        </p:cTn>
                                        <p:tgtEl>
                                          <p:spTgt spid="15"/>
                                        </p:tgtEl>
                                        <p:attrNameLst>
                                          <p:attrName>ppt_x</p:attrName>
                                          <p:attrName>ppt_y</p:attrName>
                                        </p:attrNameLst>
                                      </p:cBhvr>
                                    </p:animMotion>
                                    <p:animEffect transition="in" filter="fade">
                                      <p:cBhvr>
                                        <p:cTn id="16" dur="1000"/>
                                        <p:tgtEl>
                                          <p:spTgt spid="15"/>
                                        </p:tgtEl>
                                      </p:cBhvr>
                                    </p:animEffect>
                                  </p:childTnLst>
                                </p:cTn>
                              </p:par>
                            </p:childTnLst>
                          </p:cTn>
                        </p:par>
                        <p:par>
                          <p:cTn id="17" fill="hold">
                            <p:stCondLst>
                              <p:cond delay="1500"/>
                            </p:stCondLst>
                            <p:childTnLst>
                              <p:par>
                                <p:cTn id="18" presetID="52" presetClass="entr" presetSubtype="0" fill="hold" nodeType="afterEffect">
                                  <p:stCondLst>
                                    <p:cond delay="0"/>
                                  </p:stCondLst>
                                  <p:childTnLst>
                                    <p:set>
                                      <p:cBhvr>
                                        <p:cTn id="19" dur="1" fill="hold">
                                          <p:stCondLst>
                                            <p:cond delay="0"/>
                                          </p:stCondLst>
                                        </p:cTn>
                                        <p:tgtEl>
                                          <p:spTgt spid="4"/>
                                        </p:tgtEl>
                                        <p:attrNameLst>
                                          <p:attrName>style.visibility</p:attrName>
                                        </p:attrNameLst>
                                      </p:cBhvr>
                                      <p:to>
                                        <p:strVal val="visible"/>
                                      </p:to>
                                    </p:set>
                                    <p:animScale>
                                      <p:cBhvr>
                                        <p:cTn id="20"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1" dur="1000" decel="50000" fill="hold">
                                          <p:stCondLst>
                                            <p:cond delay="0"/>
                                          </p:stCondLst>
                                        </p:cTn>
                                        <p:tgtEl>
                                          <p:spTgt spid="4"/>
                                        </p:tgtEl>
                                        <p:attrNameLst>
                                          <p:attrName>ppt_x</p:attrName>
                                          <p:attrName>ppt_y</p:attrName>
                                        </p:attrNameLst>
                                      </p:cBhvr>
                                    </p:animMotion>
                                    <p:animEffect transition="in" filter="fade">
                                      <p:cBhvr>
                                        <p:cTn id="22" dur="1000"/>
                                        <p:tgtEl>
                                          <p:spTgt spid="4"/>
                                        </p:tgtEl>
                                      </p:cBhvr>
                                    </p:animEffect>
                                  </p:childTnLst>
                                </p:cTn>
                              </p:par>
                            </p:childTnLst>
                          </p:cTn>
                        </p:par>
                        <p:par>
                          <p:cTn id="23" fill="hold">
                            <p:stCondLst>
                              <p:cond delay="2500"/>
                            </p:stCondLst>
                            <p:childTnLst>
                              <p:par>
                                <p:cTn id="24" presetID="52" presetClass="entr" presetSubtype="0" fill="hold" nodeType="afterEffect">
                                  <p:stCondLst>
                                    <p:cond delay="0"/>
                                  </p:stCondLst>
                                  <p:childTnLst>
                                    <p:set>
                                      <p:cBhvr>
                                        <p:cTn id="25" dur="1" fill="hold">
                                          <p:stCondLst>
                                            <p:cond delay="0"/>
                                          </p:stCondLst>
                                        </p:cTn>
                                        <p:tgtEl>
                                          <p:spTgt spid="7"/>
                                        </p:tgtEl>
                                        <p:attrNameLst>
                                          <p:attrName>style.visibility</p:attrName>
                                        </p:attrNameLst>
                                      </p:cBhvr>
                                      <p:to>
                                        <p:strVal val="visible"/>
                                      </p:to>
                                    </p:set>
                                    <p:animScale>
                                      <p:cBhvr>
                                        <p:cTn id="26"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7" dur="1000" decel="50000" fill="hold">
                                          <p:stCondLst>
                                            <p:cond delay="0"/>
                                          </p:stCondLst>
                                        </p:cTn>
                                        <p:tgtEl>
                                          <p:spTgt spid="7"/>
                                        </p:tgtEl>
                                        <p:attrNameLst>
                                          <p:attrName>ppt_x</p:attrName>
                                          <p:attrName>ppt_y</p:attrName>
                                        </p:attrNameLst>
                                      </p:cBhvr>
                                    </p:animMotion>
                                    <p:animEffect transition="in" filter="fade">
                                      <p:cBhvr>
                                        <p:cTn id="28"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spd="slow">
    <p:cove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49031" y="207332"/>
            <a:ext cx="4160044" cy="3002795"/>
          </a:xfrm>
          <a:prstGeom prst="rect">
            <a:avLst/>
          </a:prstGeom>
        </p:spPr>
      </p:pic>
      <p:sp>
        <p:nvSpPr>
          <p:cNvPr id="8194" name="Rectangle 2"/>
          <p:cNvSpPr>
            <a:spLocks noGrp="1" noChangeArrowheads="1"/>
          </p:cNvSpPr>
          <p:nvPr>
            <p:ph type="title" idx="4294967295"/>
          </p:nvPr>
        </p:nvSpPr>
        <p:spPr>
          <a:xfrm>
            <a:off x="937419" y="458788"/>
            <a:ext cx="8023225" cy="609600"/>
          </a:xfrm>
          <a:prstGeom prst="rect">
            <a:avLst/>
          </a:prstGeom>
          <a:noFill/>
        </p:spPr>
        <p:txBody>
          <a:bodyPr/>
          <a:lstStyle/>
          <a:p>
            <a:pPr eaLnBrk="1" hangingPunct="1"/>
            <a:r>
              <a:rPr lang="zh-CN" altLang="en-US" sz="3600" dirty="0" smtClean="0">
                <a:solidFill>
                  <a:srgbClr val="FF0000"/>
                </a:solidFill>
                <a:ea typeface="黑体" panose="02010609060101010101" pitchFamily="49" charset="-122"/>
              </a:rPr>
              <a:t>几点要求：</a:t>
            </a:r>
          </a:p>
        </p:txBody>
      </p:sp>
      <p:sp>
        <p:nvSpPr>
          <p:cNvPr id="7171" name="Rectangle 3"/>
          <p:cNvSpPr>
            <a:spLocks noGrp="1" noChangeArrowheads="1"/>
          </p:cNvSpPr>
          <p:nvPr>
            <p:ph type="body" idx="4294967295"/>
          </p:nvPr>
        </p:nvSpPr>
        <p:spPr>
          <a:xfrm>
            <a:off x="369651" y="1068388"/>
            <a:ext cx="8509237" cy="4565930"/>
          </a:xfrm>
          <a:prstGeom prst="rect">
            <a:avLst/>
          </a:prstGeom>
          <a:noFill/>
        </p:spPr>
        <p:txBody>
          <a:bodyPr/>
          <a:lstStyle/>
          <a:p>
            <a:pPr eaLnBrk="1" hangingPunct="1">
              <a:buFont typeface="Wingdings" panose="05000000000000000000" pitchFamily="2" charset="2"/>
              <a:buChar char="n"/>
            </a:pPr>
            <a:r>
              <a:rPr lang="zh-CN" altLang="en-US" sz="2400" b="1" dirty="0">
                <a:solidFill>
                  <a:srgbClr val="C00000"/>
                </a:solidFill>
              </a:rPr>
              <a:t>认真听课，认真完成作业</a:t>
            </a:r>
          </a:p>
          <a:p>
            <a:pPr eaLnBrk="1" hangingPunct="1">
              <a:buFont typeface="Wingdings" panose="05000000000000000000" pitchFamily="2" charset="2"/>
              <a:buChar char="n"/>
            </a:pPr>
            <a:r>
              <a:rPr lang="zh-CN" altLang="en-US" sz="2400" b="1" dirty="0">
                <a:solidFill>
                  <a:srgbClr val="C00000"/>
                </a:solidFill>
              </a:rPr>
              <a:t>创造性地完成上机实验</a:t>
            </a:r>
            <a:endParaRPr lang="en-US" altLang="zh-CN" sz="2400" b="1" dirty="0">
              <a:solidFill>
                <a:srgbClr val="C00000"/>
              </a:solidFill>
            </a:endParaRPr>
          </a:p>
          <a:p>
            <a:pPr eaLnBrk="1" hangingPunct="1">
              <a:buFont typeface="Wingdings" panose="05000000000000000000" pitchFamily="2" charset="2"/>
              <a:buChar char="n"/>
            </a:pPr>
            <a:r>
              <a:rPr lang="zh-CN" altLang="en-US" sz="2400" b="1" dirty="0">
                <a:solidFill>
                  <a:srgbClr val="C00000"/>
                </a:solidFill>
              </a:rPr>
              <a:t>功夫在平时，不在考前突击</a:t>
            </a:r>
            <a:endParaRPr lang="en-US" altLang="zh-CN" sz="2400" b="1" dirty="0">
              <a:solidFill>
                <a:srgbClr val="C00000"/>
              </a:solidFill>
            </a:endParaRPr>
          </a:p>
          <a:p>
            <a:pPr eaLnBrk="1" hangingPunct="1">
              <a:buFont typeface="Wingdings" panose="05000000000000000000" pitchFamily="2" charset="2"/>
              <a:buChar char="n"/>
            </a:pPr>
            <a:endParaRPr lang="en-US" altLang="zh-CN" sz="2400" b="1" dirty="0" smtClean="0">
              <a:solidFill>
                <a:srgbClr val="FF6600"/>
              </a:solidFill>
              <a:ea typeface="宋体" panose="02010600030101010101" pitchFamily="2" charset="-122"/>
            </a:endParaRPr>
          </a:p>
          <a:p>
            <a:pPr eaLnBrk="1" hangingPunct="1">
              <a:buFont typeface="Wingdings" panose="05000000000000000000" pitchFamily="2" charset="2"/>
              <a:buChar char="n"/>
            </a:pPr>
            <a:endParaRPr lang="en-US" altLang="zh-CN" sz="2400" b="1" dirty="0">
              <a:solidFill>
                <a:srgbClr val="FF6600"/>
              </a:solidFill>
              <a:ea typeface="宋体" panose="02010600030101010101" pitchFamily="2" charset="-122"/>
            </a:endParaRPr>
          </a:p>
          <a:p>
            <a:pPr eaLnBrk="1" hangingPunct="1">
              <a:buFont typeface="Wingdings" panose="05000000000000000000" pitchFamily="2" charset="2"/>
              <a:buChar char="n"/>
            </a:pPr>
            <a:endParaRPr lang="en-US" altLang="zh-CN" sz="2400" b="1" dirty="0" smtClean="0">
              <a:solidFill>
                <a:srgbClr val="FF6600"/>
              </a:solidFill>
              <a:ea typeface="宋体" panose="02010600030101010101" pitchFamily="2" charset="-122"/>
            </a:endParaRPr>
          </a:p>
          <a:p>
            <a:pPr eaLnBrk="1" hangingPunct="1">
              <a:buFont typeface="Wingdings" panose="05000000000000000000" pitchFamily="2" charset="2"/>
              <a:buChar char="n"/>
            </a:pPr>
            <a:r>
              <a:rPr lang="zh-CN" altLang="en-US" sz="2400" b="1" dirty="0" smtClean="0">
                <a:solidFill>
                  <a:srgbClr val="FF6600"/>
                </a:solidFill>
                <a:ea typeface="宋体" panose="02010600030101010101" pitchFamily="2" charset="-122"/>
              </a:rPr>
              <a:t>成绩确定：</a:t>
            </a:r>
          </a:p>
          <a:p>
            <a:pPr lvl="1" eaLnBrk="1" hangingPunct="1">
              <a:buClr>
                <a:srgbClr val="FF3300"/>
              </a:buClr>
              <a:buFont typeface="Wingdings 2" panose="05020102010507070707" pitchFamily="18" charset="2"/>
              <a:buChar char="ó"/>
            </a:pPr>
            <a:r>
              <a:rPr lang="zh-CN" altLang="en-US" b="1" dirty="0" smtClean="0">
                <a:solidFill>
                  <a:srgbClr val="000000"/>
                </a:solidFill>
                <a:latin typeface="宋体" panose="02010600030101010101" pitchFamily="2" charset="-122"/>
                <a:ea typeface="宋体" panose="02010600030101010101" pitchFamily="2" charset="-122"/>
              </a:rPr>
              <a:t>平时成绩</a:t>
            </a:r>
            <a:r>
              <a:rPr lang="en-US" altLang="zh-CN" b="1" dirty="0" smtClean="0">
                <a:solidFill>
                  <a:srgbClr val="000000"/>
                </a:solidFill>
                <a:latin typeface="宋体" panose="02010600030101010101" pitchFamily="2" charset="-122"/>
                <a:ea typeface="宋体" panose="02010600030101010101" pitchFamily="2" charset="-122"/>
              </a:rPr>
              <a:t>20%</a:t>
            </a:r>
            <a:r>
              <a:rPr lang="en-US" altLang="zh-CN" b="1" dirty="0" smtClean="0">
                <a:ea typeface="楷体_GB2312" pitchFamily="49" charset="-122"/>
              </a:rPr>
              <a:t> </a:t>
            </a:r>
            <a:r>
              <a:rPr lang="en-US" altLang="zh-CN" b="1" dirty="0" smtClean="0">
                <a:ea typeface="楷体_GB2312" pitchFamily="49" charset="-122"/>
                <a:sym typeface="Wingdings" panose="05000000000000000000" pitchFamily="2" charset="2"/>
              </a:rPr>
              <a:t> </a:t>
            </a:r>
            <a:r>
              <a:rPr lang="zh-CN" altLang="en-US" b="1" dirty="0" smtClean="0">
                <a:ea typeface="华文楷体" panose="02010600040101010101" pitchFamily="2" charset="-122"/>
              </a:rPr>
              <a:t>考勤情况及作业完成情况</a:t>
            </a:r>
          </a:p>
          <a:p>
            <a:pPr lvl="1" eaLnBrk="1" hangingPunct="1">
              <a:buClr>
                <a:srgbClr val="FF3300"/>
              </a:buClr>
              <a:buFont typeface="Wingdings 2" panose="05020102010507070707" pitchFamily="18" charset="2"/>
              <a:buChar char="ó"/>
            </a:pPr>
            <a:r>
              <a:rPr lang="zh-CN" altLang="en-US" b="1" dirty="0" smtClean="0">
                <a:solidFill>
                  <a:srgbClr val="000000"/>
                </a:solidFill>
                <a:latin typeface="宋体" panose="02010600030101010101" pitchFamily="2" charset="-122"/>
                <a:ea typeface="宋体" panose="02010600030101010101" pitchFamily="2" charset="-122"/>
              </a:rPr>
              <a:t>实验成绩</a:t>
            </a:r>
            <a:r>
              <a:rPr lang="en-US" altLang="zh-CN" b="1" dirty="0" smtClean="0">
                <a:solidFill>
                  <a:srgbClr val="000000"/>
                </a:solidFill>
                <a:latin typeface="宋体" panose="02010600030101010101" pitchFamily="2" charset="-122"/>
                <a:ea typeface="宋体" panose="02010600030101010101" pitchFamily="2" charset="-122"/>
              </a:rPr>
              <a:t>20%</a:t>
            </a:r>
            <a:r>
              <a:rPr lang="en-US" altLang="zh-CN" b="1" dirty="0" smtClean="0">
                <a:latin typeface="宋体" panose="02010600030101010101" pitchFamily="2" charset="-122"/>
                <a:ea typeface="宋体" panose="02010600030101010101" pitchFamily="2" charset="-122"/>
              </a:rPr>
              <a:t> </a:t>
            </a:r>
            <a:r>
              <a:rPr lang="en-US" altLang="zh-CN" b="1" dirty="0" smtClean="0">
                <a:latin typeface="宋体" panose="02010600030101010101" pitchFamily="2" charset="-122"/>
                <a:ea typeface="宋体" panose="02010600030101010101" pitchFamily="2" charset="-122"/>
                <a:sym typeface="Wingdings" panose="05000000000000000000" pitchFamily="2" charset="2"/>
              </a:rPr>
              <a:t></a:t>
            </a:r>
            <a:r>
              <a:rPr lang="en-US" altLang="zh-CN" b="1" dirty="0" smtClean="0">
                <a:ea typeface="楷体_GB2312" pitchFamily="49" charset="-122"/>
                <a:sym typeface="Wingdings" panose="05000000000000000000" pitchFamily="2" charset="2"/>
              </a:rPr>
              <a:t> </a:t>
            </a:r>
            <a:r>
              <a:rPr lang="zh-CN" altLang="en-US" b="1" dirty="0">
                <a:latin typeface="华文楷体" panose="02010600040101010101" pitchFamily="2" charset="-122"/>
                <a:ea typeface="华文楷体" panose="02010600040101010101" pitchFamily="2" charset="-122"/>
                <a:sym typeface="Wingdings" panose="05000000000000000000" pitchFamily="2" charset="2"/>
              </a:rPr>
              <a:t>实</a:t>
            </a:r>
            <a:r>
              <a:rPr lang="zh-CN" altLang="en-US" b="1" dirty="0" smtClean="0">
                <a:latin typeface="华文楷体" panose="02010600040101010101" pitchFamily="2" charset="-122"/>
                <a:ea typeface="华文楷体" panose="02010600040101010101" pitchFamily="2" charset="-122"/>
                <a:sym typeface="Wingdings" panose="05000000000000000000" pitchFamily="2" charset="2"/>
              </a:rPr>
              <a:t>验考勤及完成效果</a:t>
            </a:r>
            <a:endParaRPr lang="zh-CN" altLang="en-US" b="1" dirty="0" smtClean="0">
              <a:latin typeface="华文楷体" panose="02010600040101010101" pitchFamily="2" charset="-122"/>
              <a:ea typeface="华文楷体" panose="02010600040101010101" pitchFamily="2" charset="-122"/>
            </a:endParaRPr>
          </a:p>
          <a:p>
            <a:pPr lvl="1" eaLnBrk="1" hangingPunct="1">
              <a:buClr>
                <a:srgbClr val="FF3300"/>
              </a:buClr>
              <a:buFont typeface="Wingdings 2" panose="05020102010507070707" pitchFamily="18" charset="2"/>
              <a:buChar char="ó"/>
            </a:pPr>
            <a:r>
              <a:rPr lang="zh-CN" altLang="en-US" b="1" dirty="0" smtClean="0">
                <a:solidFill>
                  <a:srgbClr val="000000"/>
                </a:solidFill>
                <a:latin typeface="宋体" panose="02010600030101010101" pitchFamily="2" charset="-122"/>
                <a:ea typeface="宋体" panose="02010600030101010101" pitchFamily="2" charset="-122"/>
              </a:rPr>
              <a:t>考试成绩</a:t>
            </a:r>
            <a:r>
              <a:rPr lang="en-US" altLang="zh-CN" b="1" dirty="0" smtClean="0">
                <a:solidFill>
                  <a:srgbClr val="000000"/>
                </a:solidFill>
                <a:latin typeface="宋体" panose="02010600030101010101" pitchFamily="2" charset="-122"/>
                <a:ea typeface="宋体" panose="02010600030101010101" pitchFamily="2" charset="-122"/>
              </a:rPr>
              <a:t>60%</a:t>
            </a:r>
            <a:r>
              <a:rPr lang="en-US" altLang="zh-CN" b="1" dirty="0" smtClean="0">
                <a:ea typeface="楷体_GB2312" pitchFamily="49" charset="-122"/>
              </a:rPr>
              <a:t> </a:t>
            </a:r>
            <a:r>
              <a:rPr lang="en-US" altLang="zh-CN" b="1" dirty="0" smtClean="0">
                <a:ea typeface="楷体_GB2312" pitchFamily="49" charset="-122"/>
                <a:sym typeface="Wingdings" panose="05000000000000000000" pitchFamily="2" charset="2"/>
              </a:rPr>
              <a:t> </a:t>
            </a:r>
            <a:r>
              <a:rPr lang="zh-CN" altLang="en-US" b="1" dirty="0" smtClean="0">
                <a:latin typeface="华文楷体" panose="02010600040101010101" pitchFamily="2" charset="-122"/>
                <a:ea typeface="华文楷体" panose="02010600040101010101" pitchFamily="2" charset="-122"/>
                <a:sym typeface="Wingdings" panose="05000000000000000000" pitchFamily="2" charset="2"/>
              </a:rPr>
              <a:t>期末考试卷面成绩</a:t>
            </a:r>
            <a:endParaRPr lang="zh-CN" altLang="en-US" b="1" dirty="0" smtClean="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3169439216"/>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171">
                                            <p:txEl>
                                              <p:pRg st="0" end="0"/>
                                            </p:txEl>
                                          </p:spTgt>
                                        </p:tgtEl>
                                        <p:attrNameLst>
                                          <p:attrName>style.visibility</p:attrName>
                                        </p:attrNameLst>
                                      </p:cBhvr>
                                      <p:to>
                                        <p:strVal val="visible"/>
                                      </p:to>
                                    </p:set>
                                    <p:animEffect transition="in" filter="wipe(left)">
                                      <p:cBhvr>
                                        <p:cTn id="7" dur="500"/>
                                        <p:tgtEl>
                                          <p:spTgt spid="71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171">
                                            <p:txEl>
                                              <p:pRg st="1" end="1"/>
                                            </p:txEl>
                                          </p:spTgt>
                                        </p:tgtEl>
                                        <p:attrNameLst>
                                          <p:attrName>style.visibility</p:attrName>
                                        </p:attrNameLst>
                                      </p:cBhvr>
                                      <p:to>
                                        <p:strVal val="visible"/>
                                      </p:to>
                                    </p:set>
                                    <p:animEffect transition="in" filter="wipe(left)">
                                      <p:cBhvr>
                                        <p:cTn id="12" dur="500"/>
                                        <p:tgtEl>
                                          <p:spTgt spid="717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7171">
                                            <p:txEl>
                                              <p:pRg st="2" end="2"/>
                                            </p:txEl>
                                          </p:spTgt>
                                        </p:tgtEl>
                                        <p:attrNameLst>
                                          <p:attrName>style.visibility</p:attrName>
                                        </p:attrNameLst>
                                      </p:cBhvr>
                                      <p:to>
                                        <p:strVal val="visible"/>
                                      </p:to>
                                    </p:set>
                                    <p:animEffect transition="in" filter="wipe(left)">
                                      <p:cBhvr>
                                        <p:cTn id="17" dur="500"/>
                                        <p:tgtEl>
                                          <p:spTgt spid="717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7171">
                                            <p:txEl>
                                              <p:pRg st="6" end="6"/>
                                            </p:txEl>
                                          </p:spTgt>
                                        </p:tgtEl>
                                        <p:attrNameLst>
                                          <p:attrName>style.visibility</p:attrName>
                                        </p:attrNameLst>
                                      </p:cBhvr>
                                      <p:to>
                                        <p:strVal val="visible"/>
                                      </p:to>
                                    </p:set>
                                    <p:animEffect transition="in" filter="wipe(left)">
                                      <p:cBhvr>
                                        <p:cTn id="22" dur="500"/>
                                        <p:tgtEl>
                                          <p:spTgt spid="7171">
                                            <p:txEl>
                                              <p:pRg st="6" end="6"/>
                                            </p:txEl>
                                          </p:spTgt>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7171">
                                            <p:txEl>
                                              <p:pRg st="7" end="7"/>
                                            </p:txEl>
                                          </p:spTgt>
                                        </p:tgtEl>
                                        <p:attrNameLst>
                                          <p:attrName>style.visibility</p:attrName>
                                        </p:attrNameLst>
                                      </p:cBhvr>
                                      <p:to>
                                        <p:strVal val="visible"/>
                                      </p:to>
                                    </p:set>
                                    <p:animEffect transition="in" filter="wipe(left)">
                                      <p:cBhvr>
                                        <p:cTn id="25" dur="500"/>
                                        <p:tgtEl>
                                          <p:spTgt spid="7171">
                                            <p:txEl>
                                              <p:pRg st="7" end="7"/>
                                            </p:txEl>
                                          </p:spTgt>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7171">
                                            <p:txEl>
                                              <p:pRg st="8" end="8"/>
                                            </p:txEl>
                                          </p:spTgt>
                                        </p:tgtEl>
                                        <p:attrNameLst>
                                          <p:attrName>style.visibility</p:attrName>
                                        </p:attrNameLst>
                                      </p:cBhvr>
                                      <p:to>
                                        <p:strVal val="visible"/>
                                      </p:to>
                                    </p:set>
                                    <p:animEffect transition="in" filter="wipe(left)">
                                      <p:cBhvr>
                                        <p:cTn id="28" dur="500"/>
                                        <p:tgtEl>
                                          <p:spTgt spid="7171">
                                            <p:txEl>
                                              <p:pRg st="8" end="8"/>
                                            </p:txEl>
                                          </p:spTgt>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7171">
                                            <p:txEl>
                                              <p:pRg st="9" end="9"/>
                                            </p:txEl>
                                          </p:spTgt>
                                        </p:tgtEl>
                                        <p:attrNameLst>
                                          <p:attrName>style.visibility</p:attrName>
                                        </p:attrNameLst>
                                      </p:cBhvr>
                                      <p:to>
                                        <p:strVal val="visible"/>
                                      </p:to>
                                    </p:set>
                                    <p:animEffect transition="in" filter="wipe(left)">
                                      <p:cBhvr>
                                        <p:cTn id="31" dur="500"/>
                                        <p:tgtEl>
                                          <p:spTgt spid="7171">
                                            <p:txEl>
                                              <p:pRg st="9" end="9"/>
                                            </p:txEl>
                                          </p:spTgt>
                                        </p:tgtEl>
                                      </p:cBhvr>
                                    </p:animEffect>
                                  </p:childTnLst>
                                </p:cTn>
                              </p:par>
                            </p:childTnLst>
                          </p:cTn>
                        </p:par>
                        <p:par>
                          <p:cTn id="32" fill="hold">
                            <p:stCondLst>
                              <p:cond delay="500"/>
                            </p:stCondLst>
                            <p:childTnLst>
                              <p:par>
                                <p:cTn id="33" presetID="53" presetClass="entr" presetSubtype="16" fill="hold" nodeType="afterEffect">
                                  <p:stCondLst>
                                    <p:cond delay="0"/>
                                  </p:stCondLst>
                                  <p:childTnLst>
                                    <p:set>
                                      <p:cBhvr>
                                        <p:cTn id="34" dur="1" fill="hold">
                                          <p:stCondLst>
                                            <p:cond delay="0"/>
                                          </p:stCondLst>
                                        </p:cTn>
                                        <p:tgtEl>
                                          <p:spTgt spid="2"/>
                                        </p:tgtEl>
                                        <p:attrNameLst>
                                          <p:attrName>style.visibility</p:attrName>
                                        </p:attrNameLst>
                                      </p:cBhvr>
                                      <p:to>
                                        <p:strVal val="visible"/>
                                      </p:to>
                                    </p:set>
                                    <p:anim calcmode="lin" valueType="num">
                                      <p:cBhvr>
                                        <p:cTn id="35" dur="500" fill="hold"/>
                                        <p:tgtEl>
                                          <p:spTgt spid="2"/>
                                        </p:tgtEl>
                                        <p:attrNameLst>
                                          <p:attrName>ppt_w</p:attrName>
                                        </p:attrNameLst>
                                      </p:cBhvr>
                                      <p:tavLst>
                                        <p:tav tm="0">
                                          <p:val>
                                            <p:fltVal val="0"/>
                                          </p:val>
                                        </p:tav>
                                        <p:tav tm="100000">
                                          <p:val>
                                            <p:strVal val="#ppt_w"/>
                                          </p:val>
                                        </p:tav>
                                      </p:tavLst>
                                    </p:anim>
                                    <p:anim calcmode="lin" valueType="num">
                                      <p:cBhvr>
                                        <p:cTn id="36" dur="500" fill="hold"/>
                                        <p:tgtEl>
                                          <p:spTgt spid="2"/>
                                        </p:tgtEl>
                                        <p:attrNameLst>
                                          <p:attrName>ppt_h</p:attrName>
                                        </p:attrNameLst>
                                      </p:cBhvr>
                                      <p:tavLst>
                                        <p:tav tm="0">
                                          <p:val>
                                            <p:fltVal val="0"/>
                                          </p:val>
                                        </p:tav>
                                        <p:tav tm="100000">
                                          <p:val>
                                            <p:strVal val="#ppt_h"/>
                                          </p:val>
                                        </p:tav>
                                      </p:tavLst>
                                    </p:anim>
                                    <p:animEffect transition="in" filter="fade">
                                      <p:cBhvr>
                                        <p:cTn id="3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71"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306" name="Text Box 2"/>
          <p:cNvSpPr txBox="1">
            <a:spLocks noChangeArrowheads="1"/>
          </p:cNvSpPr>
          <p:nvPr/>
        </p:nvSpPr>
        <p:spPr bwMode="auto">
          <a:xfrm>
            <a:off x="129802" y="1479176"/>
            <a:ext cx="8698309" cy="3477875"/>
          </a:xfrm>
          <a:prstGeom prst="rect">
            <a:avLst/>
          </a:prstGeom>
          <a:noFill/>
          <a:ln>
            <a:noFill/>
          </a:ln>
          <a:effectLst/>
        </p:spPr>
        <p:txBody>
          <a:bodyPr wrap="square">
            <a:spAutoFit/>
          </a:bodyPr>
          <a:lstStyle/>
          <a:p>
            <a:r>
              <a:rPr kumimoji="1" lang="en-US" altLang="zh-CN" sz="2000" b="1" dirty="0" smtClean="0">
                <a:latin typeface="宋体" panose="02010600030101010101" pitchFamily="2" charset="-122"/>
              </a:rPr>
              <a:t>【1】</a:t>
            </a:r>
            <a:r>
              <a:rPr kumimoji="1" lang="zh-CN" altLang="en-US" sz="2000" b="1" dirty="0">
                <a:latin typeface="宋体" panose="02010600030101010101" pitchFamily="2" charset="-122"/>
              </a:rPr>
              <a:t>（</a:t>
            </a:r>
            <a:r>
              <a:rPr kumimoji="1" lang="zh-CN" altLang="en-US" sz="2000" b="1" dirty="0">
                <a:solidFill>
                  <a:srgbClr val="008000"/>
                </a:solidFill>
                <a:latin typeface="仿宋_GB2312" pitchFamily="49" charset="-122"/>
                <a:ea typeface="仿宋_GB2312" pitchFamily="49" charset="-122"/>
              </a:rPr>
              <a:t>美</a:t>
            </a:r>
            <a:r>
              <a:rPr kumimoji="1" lang="zh-CN" altLang="en-US" sz="2000" b="1" dirty="0">
                <a:latin typeface="宋体" panose="02010600030101010101" pitchFamily="2" charset="-122"/>
              </a:rPr>
              <a:t>）</a:t>
            </a:r>
            <a:r>
              <a:rPr kumimoji="1" lang="en-US" altLang="zh-CN" sz="2000" b="1" dirty="0">
                <a:latin typeface="宋体" panose="02010600030101010101" pitchFamily="2" charset="-122"/>
              </a:rPr>
              <a:t>James D. Foley</a:t>
            </a:r>
            <a:r>
              <a:rPr kumimoji="1" lang="zh-CN" altLang="en-US" sz="2000" b="1" dirty="0">
                <a:latin typeface="宋体" panose="02010600030101010101" pitchFamily="2" charset="-122"/>
              </a:rPr>
              <a:t>等著，唐泽圣等译，</a:t>
            </a:r>
            <a:r>
              <a:rPr kumimoji="1" lang="en-US" altLang="zh-CN" sz="2000" b="1" dirty="0">
                <a:latin typeface="宋体" panose="02010600030101010101" pitchFamily="2" charset="-122"/>
              </a:rPr>
              <a:t>《Computer Graphics: Principles and Practice Second Edition in C》</a:t>
            </a:r>
            <a:r>
              <a:rPr kumimoji="1" lang="zh-CN" altLang="en-US" sz="2000" b="1" dirty="0">
                <a:latin typeface="宋体" panose="02010600030101010101" pitchFamily="2" charset="-122"/>
              </a:rPr>
              <a:t>，机械工业出版社，</a:t>
            </a:r>
            <a:r>
              <a:rPr kumimoji="1" lang="en-US" altLang="zh-CN" sz="2000" b="1" dirty="0">
                <a:latin typeface="宋体" panose="02010600030101010101" pitchFamily="2" charset="-122"/>
              </a:rPr>
              <a:t>2002</a:t>
            </a:r>
          </a:p>
          <a:p>
            <a:r>
              <a:rPr kumimoji="1" lang="en-US" altLang="zh-CN" sz="2000" b="1" dirty="0" smtClean="0">
                <a:latin typeface="宋体" panose="02010600030101010101" pitchFamily="2" charset="-122"/>
              </a:rPr>
              <a:t>【2】</a:t>
            </a:r>
            <a:r>
              <a:rPr kumimoji="1" lang="zh-CN" altLang="en-US" sz="2000" b="1" dirty="0" smtClean="0">
                <a:latin typeface="宋体" panose="02010600030101010101" pitchFamily="2" charset="-122"/>
              </a:rPr>
              <a:t>（</a:t>
            </a:r>
            <a:r>
              <a:rPr kumimoji="1" lang="zh-CN" altLang="en-US" sz="2000" b="1" dirty="0">
                <a:solidFill>
                  <a:srgbClr val="008000"/>
                </a:solidFill>
                <a:latin typeface="仿宋_GB2312" pitchFamily="49" charset="-122"/>
                <a:ea typeface="仿宋_GB2312" pitchFamily="49" charset="-122"/>
              </a:rPr>
              <a:t>美</a:t>
            </a:r>
            <a:r>
              <a:rPr kumimoji="1" lang="zh-CN" altLang="en-US" sz="2000" b="1" dirty="0" smtClean="0">
                <a:latin typeface="宋体" panose="02010600030101010101" pitchFamily="2" charset="-122"/>
              </a:rPr>
              <a:t>）</a:t>
            </a:r>
            <a:r>
              <a:rPr kumimoji="1" lang="en-US" altLang="zh-CN" sz="2000" b="1" dirty="0" smtClean="0">
                <a:latin typeface="宋体" panose="02010600030101010101" pitchFamily="2" charset="-122"/>
              </a:rPr>
              <a:t>Peter Shirley</a:t>
            </a:r>
            <a:r>
              <a:rPr kumimoji="1" lang="zh-CN" altLang="en-US" sz="2000" b="1" dirty="0" smtClean="0">
                <a:latin typeface="宋体" panose="02010600030101010101" pitchFamily="2" charset="-122"/>
              </a:rPr>
              <a:t>著，高春晓等译</a:t>
            </a:r>
            <a:r>
              <a:rPr kumimoji="1" lang="en-US" altLang="zh-CN" sz="2000" b="1" dirty="0" smtClean="0">
                <a:latin typeface="宋体" panose="02010600030101010101" pitchFamily="2" charset="-122"/>
              </a:rPr>
              <a:t>《Fundamentals of Computer Graphics》</a:t>
            </a:r>
            <a:r>
              <a:rPr kumimoji="1" lang="zh-CN" altLang="en-US" sz="2000" b="1" dirty="0" smtClean="0">
                <a:latin typeface="宋体" panose="02010600030101010101" pitchFamily="2" charset="-122"/>
              </a:rPr>
              <a:t>，人民邮电出版社</a:t>
            </a:r>
            <a:r>
              <a:rPr kumimoji="1" lang="zh-CN" altLang="en-US" sz="2000" b="1" dirty="0">
                <a:latin typeface="宋体" panose="02010600030101010101" pitchFamily="2" charset="-122"/>
              </a:rPr>
              <a:t>，</a:t>
            </a:r>
            <a:r>
              <a:rPr kumimoji="1" lang="en-US" altLang="zh-CN" sz="2000" b="1" dirty="0" smtClean="0">
                <a:latin typeface="宋体" panose="02010600030101010101" pitchFamily="2" charset="-122"/>
              </a:rPr>
              <a:t>2007</a:t>
            </a:r>
          </a:p>
          <a:p>
            <a:r>
              <a:rPr kumimoji="1" lang="en-US" altLang="zh-CN" sz="2000" b="1" dirty="0" smtClean="0">
                <a:latin typeface="宋体" panose="02010600030101010101" pitchFamily="2" charset="-122"/>
              </a:rPr>
              <a:t>【3】</a:t>
            </a:r>
            <a:r>
              <a:rPr kumimoji="1" lang="zh-CN" altLang="en-US" sz="2000" b="1" dirty="0" smtClean="0">
                <a:latin typeface="宋体" panose="02010600030101010101" pitchFamily="2" charset="-122"/>
              </a:rPr>
              <a:t>（</a:t>
            </a:r>
            <a:r>
              <a:rPr kumimoji="1" lang="zh-CN" altLang="en-US" sz="2000" b="1" dirty="0" smtClean="0">
                <a:solidFill>
                  <a:srgbClr val="006600"/>
                </a:solidFill>
                <a:latin typeface="宋体" panose="02010600030101010101" pitchFamily="2" charset="-122"/>
              </a:rPr>
              <a:t>美</a:t>
            </a:r>
            <a:r>
              <a:rPr kumimoji="1" lang="zh-CN" altLang="en-US" sz="2000" b="1" dirty="0" smtClean="0">
                <a:latin typeface="宋体" panose="02010600030101010101" pitchFamily="2" charset="-122"/>
              </a:rPr>
              <a:t>）</a:t>
            </a:r>
            <a:r>
              <a:rPr kumimoji="1" lang="en-US" altLang="zh-CN" sz="2000" b="1" dirty="0" smtClean="0">
                <a:latin typeface="宋体" panose="02010600030101010101" pitchFamily="2" charset="-122"/>
              </a:rPr>
              <a:t>Francis </a:t>
            </a:r>
            <a:r>
              <a:rPr kumimoji="1" lang="en-US" altLang="zh-CN" sz="2000" b="1" dirty="0">
                <a:latin typeface="宋体" panose="02010600030101010101" pitchFamily="2" charset="-122"/>
              </a:rPr>
              <a:t>S </a:t>
            </a:r>
            <a:r>
              <a:rPr kumimoji="1" lang="en-US" altLang="zh-CN" sz="2000" b="1" dirty="0" err="1">
                <a:latin typeface="宋体" panose="02010600030101010101" pitchFamily="2" charset="-122"/>
              </a:rPr>
              <a:t>Hill.Jr</a:t>
            </a:r>
            <a:r>
              <a:rPr kumimoji="1" lang="en-US" altLang="zh-CN" sz="2000" b="1" dirty="0">
                <a:latin typeface="宋体" panose="02010600030101010101" pitchFamily="2" charset="-122"/>
              </a:rPr>
              <a:t>. </a:t>
            </a:r>
            <a:r>
              <a:rPr kumimoji="1" lang="zh-CN" altLang="en-US" sz="2000" b="1" dirty="0" smtClean="0">
                <a:latin typeface="宋体" panose="02010600030101010101" pitchFamily="2" charset="-122"/>
              </a:rPr>
              <a:t>等，胡</a:t>
            </a:r>
            <a:r>
              <a:rPr kumimoji="1" lang="zh-CN" altLang="en-US" sz="2000" b="1" dirty="0">
                <a:latin typeface="宋体" panose="02010600030101010101" pitchFamily="2" charset="-122"/>
              </a:rPr>
              <a:t>事</a:t>
            </a:r>
            <a:r>
              <a:rPr kumimoji="1" lang="zh-CN" altLang="en-US" sz="2000" b="1" dirty="0" smtClean="0">
                <a:latin typeface="宋体" panose="02010600030101010101" pitchFamily="2" charset="-122"/>
              </a:rPr>
              <a:t>民等译，</a:t>
            </a:r>
            <a:r>
              <a:rPr kumimoji="1" lang="en-US" altLang="zh-CN" sz="2000" b="1" dirty="0" smtClean="0">
                <a:latin typeface="宋体" panose="02010600030101010101" pitchFamily="2" charset="-122"/>
              </a:rPr>
              <a:t>Computer </a:t>
            </a:r>
            <a:r>
              <a:rPr kumimoji="1" lang="en-US" altLang="zh-CN" sz="2000" b="1" dirty="0">
                <a:latin typeface="宋体" panose="02010600030101010101" pitchFamily="2" charset="-122"/>
              </a:rPr>
              <a:t>Graphics Using </a:t>
            </a:r>
            <a:r>
              <a:rPr kumimoji="1" lang="en-US" altLang="zh-CN" sz="2000" b="1" dirty="0" smtClean="0">
                <a:latin typeface="宋体" panose="02010600030101010101" pitchFamily="2" charset="-122"/>
              </a:rPr>
              <a:t>OpenGL</a:t>
            </a:r>
            <a:r>
              <a:rPr kumimoji="1" lang="zh-CN" altLang="en-US" sz="2000" b="1" dirty="0" smtClean="0">
                <a:latin typeface="宋体" panose="02010600030101010101" pitchFamily="2" charset="-122"/>
              </a:rPr>
              <a:t>，清华大学出版社，</a:t>
            </a:r>
            <a:r>
              <a:rPr kumimoji="1" lang="en-US" altLang="zh-CN" sz="2000" b="1" dirty="0" smtClean="0">
                <a:latin typeface="宋体" panose="02010600030101010101" pitchFamily="2" charset="-122"/>
              </a:rPr>
              <a:t>2009</a:t>
            </a:r>
            <a:endParaRPr kumimoji="1" lang="en-US" altLang="zh-CN" sz="2000" b="1" dirty="0">
              <a:solidFill>
                <a:srgbClr val="FF0000"/>
              </a:solidFill>
              <a:latin typeface="黑体" panose="02010609060101010101" pitchFamily="49" charset="-122"/>
              <a:ea typeface="黑体" panose="02010609060101010101" pitchFamily="49" charset="-122"/>
            </a:endParaRPr>
          </a:p>
          <a:p>
            <a:r>
              <a:rPr kumimoji="1" lang="en-US" altLang="zh-CN" sz="2000" b="1" dirty="0" smtClean="0">
                <a:latin typeface="宋体" panose="02010600030101010101" pitchFamily="2" charset="-122"/>
              </a:rPr>
              <a:t>【4】</a:t>
            </a:r>
            <a:r>
              <a:rPr kumimoji="1" lang="zh-CN" altLang="en-US" sz="2000" b="1" dirty="0" smtClean="0">
                <a:latin typeface="宋体" panose="02010600030101010101" pitchFamily="2" charset="-122"/>
              </a:rPr>
              <a:t>唐</a:t>
            </a:r>
            <a:r>
              <a:rPr kumimoji="1" lang="zh-CN" altLang="en-US" sz="2000" b="1" dirty="0">
                <a:latin typeface="宋体" panose="02010600030101010101" pitchFamily="2" charset="-122"/>
              </a:rPr>
              <a:t>泽</a:t>
            </a:r>
            <a:r>
              <a:rPr kumimoji="1" lang="zh-CN" altLang="en-US" sz="2000" b="1" dirty="0" smtClean="0">
                <a:latin typeface="宋体" panose="02010600030101010101" pitchFamily="2" charset="-122"/>
              </a:rPr>
              <a:t>圣，</a:t>
            </a:r>
            <a:r>
              <a:rPr kumimoji="1" lang="en-US" altLang="zh-CN" sz="2000" b="1" dirty="0" smtClean="0">
                <a:latin typeface="宋体" panose="02010600030101010101" pitchFamily="2" charset="-122"/>
              </a:rPr>
              <a:t>《</a:t>
            </a:r>
            <a:r>
              <a:rPr kumimoji="1" lang="zh-CN" altLang="en-US" sz="2000" b="1" dirty="0" smtClean="0">
                <a:latin typeface="宋体" panose="02010600030101010101" pitchFamily="2" charset="-122"/>
              </a:rPr>
              <a:t>计算机图形学基础</a:t>
            </a:r>
            <a:r>
              <a:rPr kumimoji="1" lang="en-US" altLang="zh-CN" sz="2000" b="1" dirty="0" smtClean="0">
                <a:latin typeface="宋体" panose="02010600030101010101" pitchFamily="2" charset="-122"/>
              </a:rPr>
              <a:t>》</a:t>
            </a:r>
            <a:r>
              <a:rPr kumimoji="1" lang="zh-CN" altLang="en-US" sz="2000" b="1" dirty="0" smtClean="0">
                <a:latin typeface="宋体" panose="02010600030101010101" pitchFamily="2" charset="-122"/>
              </a:rPr>
              <a:t>，清华大学出版社，</a:t>
            </a:r>
            <a:r>
              <a:rPr kumimoji="1" lang="en-US" altLang="zh-CN" sz="2000" b="1" dirty="0" smtClean="0">
                <a:latin typeface="宋体" panose="02010600030101010101" pitchFamily="2" charset="-122"/>
              </a:rPr>
              <a:t>1995</a:t>
            </a:r>
            <a:endParaRPr kumimoji="1" lang="en-US" altLang="zh-CN" sz="2000" b="1" dirty="0" smtClean="0">
              <a:solidFill>
                <a:srgbClr val="FF0000"/>
              </a:solidFill>
              <a:latin typeface="黑体" panose="02010609060101010101" pitchFamily="49" charset="-122"/>
              <a:ea typeface="黑体" panose="02010609060101010101" pitchFamily="49" charset="-122"/>
            </a:endParaRPr>
          </a:p>
          <a:p>
            <a:r>
              <a:rPr kumimoji="1" lang="en-US" altLang="zh-CN" sz="2000" b="1" dirty="0" smtClean="0">
                <a:latin typeface="宋体" panose="02010600030101010101" pitchFamily="2" charset="-122"/>
              </a:rPr>
              <a:t>【5】</a:t>
            </a:r>
            <a:r>
              <a:rPr kumimoji="1" lang="zh-CN" altLang="en-US" sz="2000" b="1" dirty="0" smtClean="0">
                <a:latin typeface="宋体" panose="02010600030101010101" pitchFamily="2" charset="-122"/>
              </a:rPr>
              <a:t>孙家广，</a:t>
            </a:r>
            <a:r>
              <a:rPr kumimoji="1" lang="en-US" altLang="zh-CN" sz="2000" b="1" dirty="0" smtClean="0">
                <a:latin typeface="宋体" panose="02010600030101010101" pitchFamily="2" charset="-122"/>
              </a:rPr>
              <a:t>《</a:t>
            </a:r>
            <a:r>
              <a:rPr lang="zh-CN" altLang="en-US" sz="2000" b="1" dirty="0" smtClean="0"/>
              <a:t>计算机图形学（第</a:t>
            </a:r>
            <a:r>
              <a:rPr lang="en-US" altLang="zh-CN" sz="2000" b="1" dirty="0" smtClean="0"/>
              <a:t>3</a:t>
            </a:r>
            <a:r>
              <a:rPr lang="zh-CN" altLang="en-US" sz="2000" b="1" dirty="0" smtClean="0"/>
              <a:t>版）</a:t>
            </a:r>
            <a:r>
              <a:rPr kumimoji="1" lang="en-US" altLang="zh-CN" sz="2000" b="1" dirty="0" smtClean="0">
                <a:latin typeface="宋体" panose="02010600030101010101" pitchFamily="2" charset="-122"/>
              </a:rPr>
              <a:t>》</a:t>
            </a:r>
            <a:r>
              <a:rPr kumimoji="1" lang="zh-CN" altLang="en-US" sz="2000" b="1" dirty="0" smtClean="0">
                <a:latin typeface="宋体" panose="02010600030101010101" pitchFamily="2" charset="-122"/>
              </a:rPr>
              <a:t>，</a:t>
            </a:r>
            <a:r>
              <a:rPr kumimoji="1" lang="zh-CN" altLang="en-US" sz="2000" b="1" dirty="0">
                <a:latin typeface="宋体" panose="02010600030101010101" pitchFamily="2" charset="-122"/>
              </a:rPr>
              <a:t>清华大学出版社，</a:t>
            </a:r>
            <a:r>
              <a:rPr kumimoji="1" lang="en-US" altLang="zh-CN" sz="2000" b="1" dirty="0" smtClean="0">
                <a:latin typeface="宋体" panose="02010600030101010101" pitchFamily="2" charset="-122"/>
              </a:rPr>
              <a:t>1998</a:t>
            </a:r>
            <a:endParaRPr kumimoji="1" lang="en-US" altLang="zh-CN" sz="2000" b="1" dirty="0">
              <a:latin typeface="宋体" panose="02010600030101010101" pitchFamily="2" charset="-122"/>
            </a:endParaRPr>
          </a:p>
          <a:p>
            <a:r>
              <a:rPr kumimoji="1" lang="en-US" altLang="zh-CN" sz="2000" b="1" dirty="0">
                <a:latin typeface="宋体" panose="02010600030101010101" pitchFamily="2" charset="-122"/>
              </a:rPr>
              <a:t>【</a:t>
            </a:r>
            <a:r>
              <a:rPr kumimoji="1" lang="en-US" altLang="zh-CN" sz="2000" b="1" dirty="0" smtClean="0">
                <a:latin typeface="宋体" panose="02010600030101010101" pitchFamily="2" charset="-122"/>
              </a:rPr>
              <a:t>6</a:t>
            </a:r>
            <a:r>
              <a:rPr kumimoji="1" lang="en-US" altLang="zh-CN" sz="2000" b="1" dirty="0">
                <a:latin typeface="宋体" panose="02010600030101010101" pitchFamily="2" charset="-122"/>
              </a:rPr>
              <a:t>】</a:t>
            </a:r>
            <a:r>
              <a:rPr kumimoji="1" lang="zh-CN" altLang="en-US" sz="2000" b="1" dirty="0" smtClean="0">
                <a:latin typeface="宋体" panose="02010600030101010101" pitchFamily="2" charset="-122"/>
              </a:rPr>
              <a:t>彭群生，</a:t>
            </a:r>
            <a:r>
              <a:rPr kumimoji="1" lang="en-US" altLang="zh-CN" sz="2000" b="1" dirty="0" smtClean="0">
                <a:latin typeface="宋体" panose="02010600030101010101" pitchFamily="2" charset="-122"/>
              </a:rPr>
              <a:t>《</a:t>
            </a:r>
            <a:r>
              <a:rPr kumimoji="1" lang="zh-CN" altLang="en-US" sz="2000" b="1" dirty="0" smtClean="0">
                <a:latin typeface="宋体" panose="02010600030101010101" pitchFamily="2" charset="-122"/>
              </a:rPr>
              <a:t>计算机图形学应用基础</a:t>
            </a:r>
            <a:r>
              <a:rPr kumimoji="1" lang="en-US" altLang="zh-CN" sz="2000" b="1" dirty="0" smtClean="0">
                <a:latin typeface="宋体" panose="02010600030101010101" pitchFamily="2" charset="-122"/>
              </a:rPr>
              <a:t>》</a:t>
            </a:r>
            <a:r>
              <a:rPr kumimoji="1" lang="zh-CN" altLang="en-US" sz="2000" b="1" dirty="0" smtClean="0">
                <a:latin typeface="宋体" panose="02010600030101010101" pitchFamily="2" charset="-122"/>
              </a:rPr>
              <a:t>，</a:t>
            </a:r>
            <a:r>
              <a:rPr kumimoji="1" lang="zh-CN" altLang="en-US" sz="2000" b="1" dirty="0">
                <a:latin typeface="宋体" panose="02010600030101010101" pitchFamily="2" charset="-122"/>
              </a:rPr>
              <a:t>科学出版社</a:t>
            </a:r>
            <a:r>
              <a:rPr kumimoji="1" lang="zh-CN" altLang="en-US" sz="2000" b="1" dirty="0" smtClean="0">
                <a:latin typeface="宋体" panose="02010600030101010101" pitchFamily="2" charset="-122"/>
              </a:rPr>
              <a:t>，</a:t>
            </a:r>
            <a:r>
              <a:rPr kumimoji="1" lang="en-US" altLang="zh-CN" sz="2000" b="1" dirty="0" smtClean="0">
                <a:latin typeface="宋体" panose="02010600030101010101" pitchFamily="2" charset="-122"/>
              </a:rPr>
              <a:t>2009</a:t>
            </a:r>
            <a:endParaRPr kumimoji="1" lang="en-US" altLang="zh-CN" sz="2000" b="1" dirty="0">
              <a:latin typeface="宋体" panose="02010600030101010101" pitchFamily="2" charset="-122"/>
            </a:endParaRPr>
          </a:p>
          <a:p>
            <a:r>
              <a:rPr kumimoji="1" lang="en-US" altLang="zh-CN" sz="2000" b="1" dirty="0">
                <a:latin typeface="宋体" panose="02010600030101010101" pitchFamily="2" charset="-122"/>
              </a:rPr>
              <a:t>【</a:t>
            </a:r>
            <a:r>
              <a:rPr kumimoji="1" lang="en-US" altLang="zh-CN" sz="2000" b="1" dirty="0" smtClean="0">
                <a:latin typeface="宋体" panose="02010600030101010101" pitchFamily="2" charset="-122"/>
              </a:rPr>
              <a:t>7</a:t>
            </a:r>
            <a:r>
              <a:rPr kumimoji="1" lang="en-US" altLang="zh-CN" sz="2000" b="1" dirty="0">
                <a:latin typeface="宋体" panose="02010600030101010101" pitchFamily="2" charset="-122"/>
              </a:rPr>
              <a:t>】</a:t>
            </a:r>
            <a:r>
              <a:rPr kumimoji="1" lang="zh-CN" altLang="en-US" sz="2000" b="1" dirty="0" smtClean="0">
                <a:latin typeface="宋体" panose="02010600030101010101" pitchFamily="2" charset="-122"/>
              </a:rPr>
              <a:t>魏</a:t>
            </a:r>
            <a:r>
              <a:rPr kumimoji="1" lang="zh-CN" altLang="en-US" sz="2000" b="1" dirty="0">
                <a:latin typeface="宋体" panose="02010600030101010101" pitchFamily="2" charset="-122"/>
              </a:rPr>
              <a:t>海涛，</a:t>
            </a:r>
            <a:r>
              <a:rPr kumimoji="1" lang="en-US" altLang="zh-CN" sz="2000" b="1" dirty="0">
                <a:latin typeface="宋体" panose="02010600030101010101" pitchFamily="2" charset="-122"/>
              </a:rPr>
              <a:t>《</a:t>
            </a:r>
            <a:r>
              <a:rPr kumimoji="1" lang="zh-CN" altLang="en-US" sz="2000" b="1" dirty="0">
                <a:latin typeface="宋体" panose="02010600030101010101" pitchFamily="2" charset="-122"/>
              </a:rPr>
              <a:t>计算机图形学（第</a:t>
            </a:r>
            <a:r>
              <a:rPr kumimoji="1" lang="en-US" altLang="zh-CN" sz="2000" b="1" dirty="0">
                <a:latin typeface="宋体" panose="02010600030101010101" pitchFamily="2" charset="-122"/>
              </a:rPr>
              <a:t>3</a:t>
            </a:r>
            <a:r>
              <a:rPr kumimoji="1" lang="zh-CN" altLang="en-US" sz="2000" b="1" dirty="0">
                <a:latin typeface="宋体" panose="02010600030101010101" pitchFamily="2" charset="-122"/>
              </a:rPr>
              <a:t>版）</a:t>
            </a:r>
            <a:r>
              <a:rPr kumimoji="1" lang="en-US" altLang="zh-CN" sz="2000" b="1" dirty="0" smtClean="0">
                <a:latin typeface="宋体" panose="02010600030101010101" pitchFamily="2" charset="-122"/>
              </a:rPr>
              <a:t>》</a:t>
            </a:r>
            <a:r>
              <a:rPr kumimoji="1" lang="zh-CN" altLang="en-US" sz="2000" b="1" dirty="0" smtClean="0">
                <a:latin typeface="宋体" panose="02010600030101010101" pitchFamily="2" charset="-122"/>
              </a:rPr>
              <a:t>，电子工业出版社，</a:t>
            </a:r>
            <a:r>
              <a:rPr kumimoji="1" lang="en-US" altLang="zh-CN" sz="2000" b="1" dirty="0" smtClean="0">
                <a:latin typeface="宋体" panose="02010600030101010101" pitchFamily="2" charset="-122"/>
              </a:rPr>
              <a:t>2013</a:t>
            </a:r>
            <a:endParaRPr kumimoji="1" lang="en-US" altLang="zh-CN" sz="2000" dirty="0"/>
          </a:p>
        </p:txBody>
      </p:sp>
      <p:sp>
        <p:nvSpPr>
          <p:cNvPr id="6" name="Rectangle 2"/>
          <p:cNvSpPr txBox="1">
            <a:spLocks noChangeArrowheads="1"/>
          </p:cNvSpPr>
          <p:nvPr/>
        </p:nvSpPr>
        <p:spPr>
          <a:xfrm>
            <a:off x="804886" y="472235"/>
            <a:ext cx="8023225" cy="609600"/>
          </a:xfrm>
          <a:prstGeom prst="rect">
            <a:avLst/>
          </a:prstGeom>
          <a:noFill/>
        </p:spPr>
        <p:txBody>
          <a:bodyPr/>
          <a:lst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a:lstStyle>
          <a:p>
            <a:pPr eaLnBrk="1" hangingPunct="1"/>
            <a:r>
              <a:rPr kumimoji="1" lang="zh-CN" altLang="en-US" sz="3600" b="1" dirty="0" smtClean="0">
                <a:solidFill>
                  <a:srgbClr val="FF0000"/>
                </a:solidFill>
                <a:latin typeface="黑体" panose="02010609060101010101" pitchFamily="49" charset="-122"/>
                <a:ea typeface="黑体" panose="02010609060101010101" pitchFamily="49" charset="-122"/>
              </a:rPr>
              <a:t>参考教材</a:t>
            </a:r>
            <a:r>
              <a:rPr lang="zh-CN" altLang="en-US" sz="3600" dirty="0" smtClean="0">
                <a:solidFill>
                  <a:srgbClr val="FF0000"/>
                </a:solidFill>
                <a:ea typeface="黑体" panose="02010609060101010101" pitchFamily="49" charset="-122"/>
              </a:rPr>
              <a:t>：</a:t>
            </a:r>
          </a:p>
        </p:txBody>
      </p:sp>
      <p:pic>
        <p:nvPicPr>
          <p:cNvPr id="2" name="图片 1"/>
          <p:cNvPicPr>
            <a:picLocks noChangeAspect="1"/>
          </p:cNvPicPr>
          <p:nvPr/>
        </p:nvPicPr>
        <p:blipFill rotWithShape="1">
          <a:blip r:embed="rId2">
            <a:extLst>
              <a:ext uri="{28A0092B-C50C-407E-A947-70E740481C1C}">
                <a14:useLocalDpi xmlns:a14="http://schemas.microsoft.com/office/drawing/2010/main" val="0"/>
              </a:ext>
            </a:extLst>
          </a:blip>
          <a:srcRect l="15714" r="15714"/>
          <a:stretch/>
        </p:blipFill>
        <p:spPr>
          <a:xfrm>
            <a:off x="729895" y="5217458"/>
            <a:ext cx="1166140" cy="1700620"/>
          </a:xfrm>
          <a:prstGeom prst="rect">
            <a:avLst/>
          </a:prstGeom>
        </p:spPr>
      </p:pic>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l="15312" r="15310"/>
          <a:stretch/>
        </p:blipFill>
        <p:spPr>
          <a:xfrm>
            <a:off x="2065552" y="5217458"/>
            <a:ext cx="1179858" cy="1700619"/>
          </a:xfrm>
          <a:prstGeom prst="rect">
            <a:avLst/>
          </a:prstGeom>
        </p:spPr>
      </p:pic>
      <p:pic>
        <p:nvPicPr>
          <p:cNvPr id="4" name="图片 3"/>
          <p:cNvPicPr>
            <a:picLocks noChangeAspect="1"/>
          </p:cNvPicPr>
          <p:nvPr/>
        </p:nvPicPr>
        <p:blipFill rotWithShape="1">
          <a:blip r:embed="rId4">
            <a:extLst>
              <a:ext uri="{28A0092B-C50C-407E-A947-70E740481C1C}">
                <a14:useLocalDpi xmlns:a14="http://schemas.microsoft.com/office/drawing/2010/main" val="0"/>
              </a:ext>
            </a:extLst>
          </a:blip>
          <a:srcRect l="16119" r="15714"/>
          <a:stretch/>
        </p:blipFill>
        <p:spPr>
          <a:xfrm>
            <a:off x="3414927" y="5217458"/>
            <a:ext cx="1118326" cy="1640542"/>
          </a:xfrm>
          <a:prstGeom prst="rect">
            <a:avLst/>
          </a:prstGeom>
        </p:spPr>
      </p:pic>
      <p:pic>
        <p:nvPicPr>
          <p:cNvPr id="5" name="图片 4"/>
          <p:cNvPicPr>
            <a:picLocks noChangeAspect="1"/>
          </p:cNvPicPr>
          <p:nvPr/>
        </p:nvPicPr>
        <p:blipFill rotWithShape="1">
          <a:blip r:embed="rId5">
            <a:extLst>
              <a:ext uri="{28A0092B-C50C-407E-A947-70E740481C1C}">
                <a14:useLocalDpi xmlns:a14="http://schemas.microsoft.com/office/drawing/2010/main" val="0"/>
              </a:ext>
            </a:extLst>
          </a:blip>
          <a:srcRect l="19822" t="17441" r="19295" b="6588"/>
          <a:stretch/>
        </p:blipFill>
        <p:spPr>
          <a:xfrm>
            <a:off x="4702770" y="5217458"/>
            <a:ext cx="1314721" cy="1640542"/>
          </a:xfrm>
          <a:prstGeom prst="rect">
            <a:avLst/>
          </a:prstGeom>
        </p:spPr>
      </p:pic>
      <p:pic>
        <p:nvPicPr>
          <p:cNvPr id="7" name="图片 6"/>
          <p:cNvPicPr>
            <a:picLocks noChangeAspect="1"/>
          </p:cNvPicPr>
          <p:nvPr/>
        </p:nvPicPr>
        <p:blipFill rotWithShape="1">
          <a:blip r:embed="rId6" cstate="print">
            <a:extLst>
              <a:ext uri="{28A0092B-C50C-407E-A947-70E740481C1C}">
                <a14:useLocalDpi xmlns:a14="http://schemas.microsoft.com/office/drawing/2010/main" val="0"/>
              </a:ext>
            </a:extLst>
          </a:blip>
          <a:srcRect l="15034" r="15531"/>
          <a:stretch/>
        </p:blipFill>
        <p:spPr>
          <a:xfrm>
            <a:off x="6360459" y="5195288"/>
            <a:ext cx="1169894" cy="1684881"/>
          </a:xfrm>
          <a:prstGeom prst="rect">
            <a:avLst/>
          </a:prstGeom>
          <a:ln>
            <a:solidFill>
              <a:schemeClr val="tx1"/>
            </a:solidFill>
          </a:ln>
        </p:spPr>
      </p:pic>
    </p:spTree>
    <p:extLst>
      <p:ext uri="{BB962C8B-B14F-4D97-AF65-F5344CB8AC3E}">
        <p14:creationId xmlns:p14="http://schemas.microsoft.com/office/powerpoint/2010/main" val="48432060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90"/>
                                          </p:val>
                                        </p:tav>
                                        <p:tav tm="100000">
                                          <p:val>
                                            <p:fltVal val="0"/>
                                          </p:val>
                                        </p:tav>
                                      </p:tavLst>
                                    </p:anim>
                                    <p:animEffect transition="in" filter="fade">
                                      <p:cBhvr>
                                        <p:cTn id="10" dur="500"/>
                                        <p:tgtEl>
                                          <p:spTgt spid="2"/>
                                        </p:tgtEl>
                                      </p:cBhvr>
                                    </p:animEffect>
                                  </p:childTnLst>
                                </p:cTn>
                              </p:par>
                            </p:childTnLst>
                          </p:cTn>
                        </p:par>
                        <p:par>
                          <p:cTn id="11" fill="hold">
                            <p:stCondLst>
                              <p:cond delay="500"/>
                            </p:stCondLst>
                            <p:childTnLst>
                              <p:par>
                                <p:cTn id="12" presetID="31" presetClass="entr" presetSubtype="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 calcmode="lin" valueType="num">
                                      <p:cBhvr>
                                        <p:cTn id="16" dur="500" fill="hold"/>
                                        <p:tgtEl>
                                          <p:spTgt spid="3"/>
                                        </p:tgtEl>
                                        <p:attrNameLst>
                                          <p:attrName>style.rotation</p:attrName>
                                        </p:attrNameLst>
                                      </p:cBhvr>
                                      <p:tavLst>
                                        <p:tav tm="0">
                                          <p:val>
                                            <p:fltVal val="90"/>
                                          </p:val>
                                        </p:tav>
                                        <p:tav tm="100000">
                                          <p:val>
                                            <p:fltVal val="0"/>
                                          </p:val>
                                        </p:tav>
                                      </p:tavLst>
                                    </p:anim>
                                    <p:animEffect transition="in" filter="fade">
                                      <p:cBhvr>
                                        <p:cTn id="17" dur="500"/>
                                        <p:tgtEl>
                                          <p:spTgt spid="3"/>
                                        </p:tgtEl>
                                      </p:cBhvr>
                                    </p:animEffect>
                                  </p:childTnLst>
                                </p:cTn>
                              </p:par>
                            </p:childTnLst>
                          </p:cTn>
                        </p:par>
                        <p:par>
                          <p:cTn id="18" fill="hold">
                            <p:stCondLst>
                              <p:cond delay="1000"/>
                            </p:stCondLst>
                            <p:childTnLst>
                              <p:par>
                                <p:cTn id="19" presetID="31" presetClass="entr" presetSubtype="0" fill="hold" nodeType="after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p:cTn id="21" dur="500" fill="hold"/>
                                        <p:tgtEl>
                                          <p:spTgt spid="4"/>
                                        </p:tgtEl>
                                        <p:attrNameLst>
                                          <p:attrName>ppt_w</p:attrName>
                                        </p:attrNameLst>
                                      </p:cBhvr>
                                      <p:tavLst>
                                        <p:tav tm="0">
                                          <p:val>
                                            <p:fltVal val="0"/>
                                          </p:val>
                                        </p:tav>
                                        <p:tav tm="100000">
                                          <p:val>
                                            <p:strVal val="#ppt_w"/>
                                          </p:val>
                                        </p:tav>
                                      </p:tavLst>
                                    </p:anim>
                                    <p:anim calcmode="lin" valueType="num">
                                      <p:cBhvr>
                                        <p:cTn id="22" dur="500" fill="hold"/>
                                        <p:tgtEl>
                                          <p:spTgt spid="4"/>
                                        </p:tgtEl>
                                        <p:attrNameLst>
                                          <p:attrName>ppt_h</p:attrName>
                                        </p:attrNameLst>
                                      </p:cBhvr>
                                      <p:tavLst>
                                        <p:tav tm="0">
                                          <p:val>
                                            <p:fltVal val="0"/>
                                          </p:val>
                                        </p:tav>
                                        <p:tav tm="100000">
                                          <p:val>
                                            <p:strVal val="#ppt_h"/>
                                          </p:val>
                                        </p:tav>
                                      </p:tavLst>
                                    </p:anim>
                                    <p:anim calcmode="lin" valueType="num">
                                      <p:cBhvr>
                                        <p:cTn id="23" dur="500" fill="hold"/>
                                        <p:tgtEl>
                                          <p:spTgt spid="4"/>
                                        </p:tgtEl>
                                        <p:attrNameLst>
                                          <p:attrName>style.rotation</p:attrName>
                                        </p:attrNameLst>
                                      </p:cBhvr>
                                      <p:tavLst>
                                        <p:tav tm="0">
                                          <p:val>
                                            <p:fltVal val="90"/>
                                          </p:val>
                                        </p:tav>
                                        <p:tav tm="100000">
                                          <p:val>
                                            <p:fltVal val="0"/>
                                          </p:val>
                                        </p:tav>
                                      </p:tavLst>
                                    </p:anim>
                                    <p:animEffect transition="in" filter="fade">
                                      <p:cBhvr>
                                        <p:cTn id="24" dur="500"/>
                                        <p:tgtEl>
                                          <p:spTgt spid="4"/>
                                        </p:tgtEl>
                                      </p:cBhvr>
                                    </p:animEffect>
                                  </p:childTnLst>
                                </p:cTn>
                              </p:par>
                            </p:childTnLst>
                          </p:cTn>
                        </p:par>
                        <p:par>
                          <p:cTn id="25" fill="hold">
                            <p:stCondLst>
                              <p:cond delay="1500"/>
                            </p:stCondLst>
                            <p:childTnLst>
                              <p:par>
                                <p:cTn id="26" presetID="31" presetClass="entr" presetSubtype="0" fill="hold" nodeType="afterEffect">
                                  <p:stCondLst>
                                    <p:cond delay="0"/>
                                  </p:stCondLst>
                                  <p:childTnLst>
                                    <p:set>
                                      <p:cBhvr>
                                        <p:cTn id="27" dur="1" fill="hold">
                                          <p:stCondLst>
                                            <p:cond delay="0"/>
                                          </p:stCondLst>
                                        </p:cTn>
                                        <p:tgtEl>
                                          <p:spTgt spid="5"/>
                                        </p:tgtEl>
                                        <p:attrNameLst>
                                          <p:attrName>style.visibility</p:attrName>
                                        </p:attrNameLst>
                                      </p:cBhvr>
                                      <p:to>
                                        <p:strVal val="visible"/>
                                      </p:to>
                                    </p:set>
                                    <p:anim calcmode="lin" valueType="num">
                                      <p:cBhvr>
                                        <p:cTn id="28" dur="500" fill="hold"/>
                                        <p:tgtEl>
                                          <p:spTgt spid="5"/>
                                        </p:tgtEl>
                                        <p:attrNameLst>
                                          <p:attrName>ppt_w</p:attrName>
                                        </p:attrNameLst>
                                      </p:cBhvr>
                                      <p:tavLst>
                                        <p:tav tm="0">
                                          <p:val>
                                            <p:fltVal val="0"/>
                                          </p:val>
                                        </p:tav>
                                        <p:tav tm="100000">
                                          <p:val>
                                            <p:strVal val="#ppt_w"/>
                                          </p:val>
                                        </p:tav>
                                      </p:tavLst>
                                    </p:anim>
                                    <p:anim calcmode="lin" valueType="num">
                                      <p:cBhvr>
                                        <p:cTn id="29" dur="500" fill="hold"/>
                                        <p:tgtEl>
                                          <p:spTgt spid="5"/>
                                        </p:tgtEl>
                                        <p:attrNameLst>
                                          <p:attrName>ppt_h</p:attrName>
                                        </p:attrNameLst>
                                      </p:cBhvr>
                                      <p:tavLst>
                                        <p:tav tm="0">
                                          <p:val>
                                            <p:fltVal val="0"/>
                                          </p:val>
                                        </p:tav>
                                        <p:tav tm="100000">
                                          <p:val>
                                            <p:strVal val="#ppt_h"/>
                                          </p:val>
                                        </p:tav>
                                      </p:tavLst>
                                    </p:anim>
                                    <p:anim calcmode="lin" valueType="num">
                                      <p:cBhvr>
                                        <p:cTn id="30" dur="500" fill="hold"/>
                                        <p:tgtEl>
                                          <p:spTgt spid="5"/>
                                        </p:tgtEl>
                                        <p:attrNameLst>
                                          <p:attrName>style.rotation</p:attrName>
                                        </p:attrNameLst>
                                      </p:cBhvr>
                                      <p:tavLst>
                                        <p:tav tm="0">
                                          <p:val>
                                            <p:fltVal val="90"/>
                                          </p:val>
                                        </p:tav>
                                        <p:tav tm="100000">
                                          <p:val>
                                            <p:fltVal val="0"/>
                                          </p:val>
                                        </p:tav>
                                      </p:tavLst>
                                    </p:anim>
                                    <p:animEffect transition="in" filter="fade">
                                      <p:cBhvr>
                                        <p:cTn id="31" dur="500"/>
                                        <p:tgtEl>
                                          <p:spTgt spid="5"/>
                                        </p:tgtEl>
                                      </p:cBhvr>
                                    </p:animEffect>
                                  </p:childTnLst>
                                </p:cTn>
                              </p:par>
                            </p:childTnLst>
                          </p:cTn>
                        </p:par>
                        <p:par>
                          <p:cTn id="32" fill="hold">
                            <p:stCondLst>
                              <p:cond delay="2000"/>
                            </p:stCondLst>
                            <p:childTnLst>
                              <p:par>
                                <p:cTn id="33" presetID="31" presetClass="entr" presetSubtype="0" fill="hold" nodeType="afterEffect">
                                  <p:stCondLst>
                                    <p:cond delay="0"/>
                                  </p:stCondLst>
                                  <p:childTnLst>
                                    <p:set>
                                      <p:cBhvr>
                                        <p:cTn id="34" dur="1" fill="hold">
                                          <p:stCondLst>
                                            <p:cond delay="0"/>
                                          </p:stCondLst>
                                        </p:cTn>
                                        <p:tgtEl>
                                          <p:spTgt spid="7"/>
                                        </p:tgtEl>
                                        <p:attrNameLst>
                                          <p:attrName>style.visibility</p:attrName>
                                        </p:attrNameLst>
                                      </p:cBhvr>
                                      <p:to>
                                        <p:strVal val="visible"/>
                                      </p:to>
                                    </p:set>
                                    <p:anim calcmode="lin" valueType="num">
                                      <p:cBhvr>
                                        <p:cTn id="35" dur="500" fill="hold"/>
                                        <p:tgtEl>
                                          <p:spTgt spid="7"/>
                                        </p:tgtEl>
                                        <p:attrNameLst>
                                          <p:attrName>ppt_w</p:attrName>
                                        </p:attrNameLst>
                                      </p:cBhvr>
                                      <p:tavLst>
                                        <p:tav tm="0">
                                          <p:val>
                                            <p:fltVal val="0"/>
                                          </p:val>
                                        </p:tav>
                                        <p:tav tm="100000">
                                          <p:val>
                                            <p:strVal val="#ppt_w"/>
                                          </p:val>
                                        </p:tav>
                                      </p:tavLst>
                                    </p:anim>
                                    <p:anim calcmode="lin" valueType="num">
                                      <p:cBhvr>
                                        <p:cTn id="36" dur="500" fill="hold"/>
                                        <p:tgtEl>
                                          <p:spTgt spid="7"/>
                                        </p:tgtEl>
                                        <p:attrNameLst>
                                          <p:attrName>ppt_h</p:attrName>
                                        </p:attrNameLst>
                                      </p:cBhvr>
                                      <p:tavLst>
                                        <p:tav tm="0">
                                          <p:val>
                                            <p:fltVal val="0"/>
                                          </p:val>
                                        </p:tav>
                                        <p:tav tm="100000">
                                          <p:val>
                                            <p:strVal val="#ppt_h"/>
                                          </p:val>
                                        </p:tav>
                                      </p:tavLst>
                                    </p:anim>
                                    <p:anim calcmode="lin" valueType="num">
                                      <p:cBhvr>
                                        <p:cTn id="37" dur="500" fill="hold"/>
                                        <p:tgtEl>
                                          <p:spTgt spid="7"/>
                                        </p:tgtEl>
                                        <p:attrNameLst>
                                          <p:attrName>style.rotation</p:attrName>
                                        </p:attrNameLst>
                                      </p:cBhvr>
                                      <p:tavLst>
                                        <p:tav tm="0">
                                          <p:val>
                                            <p:fltVal val="90"/>
                                          </p:val>
                                        </p:tav>
                                        <p:tav tm="100000">
                                          <p:val>
                                            <p:fltVal val="0"/>
                                          </p:val>
                                        </p:tav>
                                      </p:tavLst>
                                    </p:anim>
                                    <p:animEffect transition="in" filter="fade">
                                      <p:cBhvr>
                                        <p:cTn id="3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659957" y="1350469"/>
            <a:ext cx="4155141" cy="416859"/>
          </a:xfrm>
          <a:prstGeom prst="rect">
            <a:avLst/>
          </a:prstGeom>
          <a:solidFill>
            <a:srgbClr val="FF9300">
              <a:alpha val="2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6605159" y="117931"/>
            <a:ext cx="2371228" cy="2634697"/>
          </a:xfrm>
          <a:prstGeom prst="rect">
            <a:avLst/>
          </a:prstGeom>
        </p:spPr>
      </p:pic>
      <p:sp>
        <p:nvSpPr>
          <p:cNvPr id="2" name="标题 1"/>
          <p:cNvSpPr>
            <a:spLocks noGrp="1"/>
          </p:cNvSpPr>
          <p:nvPr>
            <p:ph type="title"/>
          </p:nvPr>
        </p:nvSpPr>
        <p:spPr>
          <a:xfrm>
            <a:off x="920096" y="432682"/>
            <a:ext cx="7815262" cy="765175"/>
          </a:xfrm>
        </p:spPr>
        <p:txBody>
          <a:bodyPr/>
          <a:lstStyle/>
          <a:p>
            <a:pPr eaLnBrk="1" fontAlgn="auto" hangingPunct="1">
              <a:spcAft>
                <a:spcPts val="0"/>
              </a:spcAft>
              <a:defRPr/>
            </a:pPr>
            <a:r>
              <a:rPr lang="zh-CN" altLang="en-US" dirty="0" smtClean="0">
                <a:solidFill>
                  <a:srgbClr val="FF9300"/>
                </a:solidFill>
                <a:latin typeface="华文琥珀" panose="02010800040101010101" pitchFamily="2" charset="-122"/>
                <a:ea typeface="华文琥珀" panose="02010800040101010101" pitchFamily="2" charset="-122"/>
              </a:rPr>
              <a:t>第</a:t>
            </a:r>
            <a:r>
              <a:rPr lang="en-US" altLang="zh-CN" dirty="0" smtClean="0">
                <a:solidFill>
                  <a:srgbClr val="FF9300"/>
                </a:solidFill>
                <a:latin typeface="华文琥珀" panose="02010800040101010101" pitchFamily="2" charset="-122"/>
                <a:ea typeface="华文琥珀" panose="02010800040101010101" pitchFamily="2" charset="-122"/>
              </a:rPr>
              <a:t>1</a:t>
            </a:r>
            <a:r>
              <a:rPr lang="zh-CN" altLang="en-US" dirty="0" smtClean="0">
                <a:solidFill>
                  <a:srgbClr val="FF9300"/>
                </a:solidFill>
                <a:latin typeface="华文琥珀" panose="02010800040101010101" pitchFamily="2" charset="-122"/>
                <a:ea typeface="华文琥珀" panose="02010800040101010101" pitchFamily="2" charset="-122"/>
              </a:rPr>
              <a:t>章：绪论</a:t>
            </a:r>
            <a:endParaRPr altLang="en-US" dirty="0">
              <a:solidFill>
                <a:srgbClr val="FF9300"/>
              </a:solidFill>
              <a:latin typeface="华文琥珀" panose="02010800040101010101" pitchFamily="2" charset="-122"/>
              <a:ea typeface="华文琥珀" panose="02010800040101010101" pitchFamily="2" charset="-122"/>
            </a:endParaRPr>
          </a:p>
        </p:txBody>
      </p:sp>
      <p:graphicFrame>
        <p:nvGraphicFramePr>
          <p:cNvPr id="5" name="图示 4"/>
          <p:cNvGraphicFramePr/>
          <p:nvPr>
            <p:extLst>
              <p:ext uri="{D42A27DB-BD31-4B8C-83A1-F6EECF244321}">
                <p14:modId xmlns:p14="http://schemas.microsoft.com/office/powerpoint/2010/main" val="1907012990"/>
              </p:ext>
            </p:extLst>
          </p:nvPr>
        </p:nvGraphicFramePr>
        <p:xfrm>
          <a:off x="920096" y="1916832"/>
          <a:ext cx="6748247"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矩形 2"/>
          <p:cNvSpPr/>
          <p:nvPr/>
        </p:nvSpPr>
        <p:spPr>
          <a:xfrm>
            <a:off x="1686387" y="1916832"/>
            <a:ext cx="5745691" cy="576262"/>
          </a:xfrm>
          <a:prstGeom prst="rect">
            <a:avLst/>
          </a:prstGeom>
          <a:solidFill>
            <a:srgbClr val="FF9300">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hangingPunct="1">
              <a:lnSpc>
                <a:spcPct val="150000"/>
              </a:lnSpc>
              <a:defRPr/>
            </a:pPr>
            <a:endParaRPr lang="en-US" altLang="zh-CN" sz="2400" b="1" dirty="0"/>
          </a:p>
        </p:txBody>
      </p:sp>
    </p:spTree>
    <p:extLst>
      <p:ext uri="{BB962C8B-B14F-4D97-AF65-F5344CB8AC3E}">
        <p14:creationId xmlns:p14="http://schemas.microsoft.com/office/powerpoint/2010/main" val="3864776465"/>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P spid="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a:grpSpLocks/>
          </p:cNvGrpSpPr>
          <p:nvPr/>
        </p:nvGrpSpPr>
        <p:grpSpPr bwMode="auto">
          <a:xfrm>
            <a:off x="419100" y="1298575"/>
            <a:ext cx="8350250" cy="2054225"/>
            <a:chOff x="-155055" y="2770631"/>
            <a:chExt cx="9925052" cy="3145696"/>
          </a:xfrm>
        </p:grpSpPr>
        <p:sp>
          <p:nvSpPr>
            <p:cNvPr id="21" name="圆角矩形 20"/>
            <p:cNvSpPr/>
            <p:nvPr/>
          </p:nvSpPr>
          <p:spPr>
            <a:xfrm>
              <a:off x="-155055" y="2922442"/>
              <a:ext cx="9925052" cy="2993885"/>
            </a:xfrm>
            <a:prstGeom prst="roundRect">
              <a:avLst>
                <a:gd name="adj" fmla="val 4375"/>
              </a:avLst>
            </a:prstGeom>
            <a:solidFill>
              <a:srgbClr val="FF85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22" name="等腰三角形 21"/>
            <p:cNvSpPr/>
            <p:nvPr/>
          </p:nvSpPr>
          <p:spPr>
            <a:xfrm flipH="1">
              <a:off x="741219" y="2770631"/>
              <a:ext cx="288694" cy="170959"/>
            </a:xfrm>
            <a:prstGeom prst="triangle">
              <a:avLst>
                <a:gd name="adj" fmla="val 0"/>
              </a:avLst>
            </a:prstGeom>
            <a:solidFill>
              <a:srgbClr val="FF85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10246" name="TextBox 6"/>
            <p:cNvSpPr txBox="1">
              <a:spLocks noChangeArrowheads="1"/>
            </p:cNvSpPr>
            <p:nvPr/>
          </p:nvSpPr>
          <p:spPr bwMode="auto">
            <a:xfrm>
              <a:off x="-95099" y="3053803"/>
              <a:ext cx="9793087" cy="2347111"/>
            </a:xfrm>
            <a:prstGeom prst="rect">
              <a:avLst/>
            </a:prstGeom>
            <a:noFill/>
            <a:ln w="9525">
              <a:noFill/>
              <a:miter lim="800000"/>
              <a:headEnd/>
              <a:tailEnd/>
            </a:ln>
          </p:spPr>
          <p:txBody>
            <a:bodyPr>
              <a:spAutoFit/>
            </a:bodyPr>
            <a:lstStyle/>
            <a:p>
              <a:pPr marL="342900" indent="-342900" eaLnBrk="1" hangingPunct="1">
                <a:lnSpc>
                  <a:spcPct val="130000"/>
                </a:lnSpc>
                <a:buFont typeface="Wingdings" panose="05000000000000000000" pitchFamily="2" charset="2"/>
                <a:buChar char="n"/>
              </a:pPr>
              <a:r>
                <a:rPr lang="zh-CN" altLang="en-US" sz="2400" dirty="0">
                  <a:solidFill>
                    <a:srgbClr val="FFFFFF"/>
                  </a:solidFill>
                  <a:latin typeface="微软雅黑" pitchFamily="34" charset="-122"/>
                  <a:ea typeface="微软雅黑" pitchFamily="34" charset="-122"/>
                </a:rPr>
                <a:t>计算机图形学：</a:t>
              </a:r>
              <a:r>
                <a:rPr lang="en-US" altLang="zh-CN" sz="2400" dirty="0">
                  <a:solidFill>
                    <a:srgbClr val="FFFFFF"/>
                  </a:solidFill>
                  <a:latin typeface="微软雅黑" pitchFamily="34" charset="-122"/>
                  <a:ea typeface="微软雅黑" pitchFamily="34" charset="-122"/>
                </a:rPr>
                <a:t>Computer Graphics</a:t>
              </a:r>
            </a:p>
            <a:p>
              <a:pPr marL="342900" indent="-342900" eaLnBrk="1" hangingPunct="1">
                <a:lnSpc>
                  <a:spcPct val="130000"/>
                </a:lnSpc>
                <a:buFont typeface="Wingdings" panose="05000000000000000000" pitchFamily="2" charset="2"/>
                <a:buChar char="n"/>
              </a:pPr>
              <a:r>
                <a:rPr lang="zh-CN" altLang="en-US" sz="2400" dirty="0">
                  <a:solidFill>
                    <a:srgbClr val="FFFFFF"/>
                  </a:solidFill>
                  <a:latin typeface="微软雅黑" pitchFamily="34" charset="-122"/>
                  <a:ea typeface="微软雅黑" pitchFamily="34" charset="-122"/>
                </a:rPr>
                <a:t>研究通过计算机将信息、数据转换为图形，并在专门显示设备上显示的原理、方法和技术的学科。</a:t>
              </a:r>
            </a:p>
          </p:txBody>
        </p:sp>
      </p:grpSp>
      <p:sp>
        <p:nvSpPr>
          <p:cNvPr id="15" name="矩形 14"/>
          <p:cNvSpPr/>
          <p:nvPr/>
        </p:nvSpPr>
        <p:spPr>
          <a:xfrm>
            <a:off x="652463" y="468311"/>
            <a:ext cx="7402966" cy="646331"/>
          </a:xfrm>
          <a:prstGeom prst="rect">
            <a:avLst/>
          </a:prstGeom>
        </p:spPr>
        <p:txBody>
          <a:bodyPr wrap="square">
            <a:spAutoFit/>
          </a:bodyPr>
          <a:lstStyle/>
          <a:p>
            <a:pPr lvl="0"/>
            <a:r>
              <a:rPr lang="zh-CN" altLang="en-US" sz="3600" b="1" dirty="0" smtClean="0">
                <a:latin typeface="Tahoma" panose="020B0604030504040204" pitchFamily="34" charset="0"/>
                <a:ea typeface="宋体" pitchFamily="2" charset="-122"/>
                <a:cs typeface="Tahoma" panose="020B0604030504040204" pitchFamily="34" charset="0"/>
              </a:rPr>
              <a:t>§</a:t>
            </a:r>
            <a:r>
              <a:rPr lang="en-US" altLang="zh-CN" sz="3600" b="1" dirty="0" smtClean="0">
                <a:latin typeface="黑体" panose="02010609060101010101" pitchFamily="49" charset="-122"/>
                <a:ea typeface="黑体" panose="02010609060101010101" pitchFamily="49" charset="-122"/>
              </a:rPr>
              <a:t>1.1 </a:t>
            </a:r>
            <a:r>
              <a:rPr lang="zh-CN" altLang="en-US" sz="3600" b="1" dirty="0" smtClean="0">
                <a:latin typeface="黑体" panose="02010609060101010101" pitchFamily="49" charset="-122"/>
                <a:ea typeface="黑体" panose="02010609060101010101" pitchFamily="49" charset="-122"/>
              </a:rPr>
              <a:t>计算机图形学</a:t>
            </a:r>
            <a:r>
              <a:rPr lang="zh-CN" altLang="en-US" sz="3600" b="1" dirty="0">
                <a:latin typeface="黑体" panose="02010609060101010101" pitchFamily="49" charset="-122"/>
                <a:ea typeface="黑体" panose="02010609060101010101" pitchFamily="49" charset="-122"/>
              </a:rPr>
              <a:t>的目标和任务</a:t>
            </a:r>
            <a:endParaRPr lang="zh-CN" altLang="en-US" sz="3600" dirty="0">
              <a:latin typeface="黑体" panose="02010609060101010101" pitchFamily="49" charset="-122"/>
              <a:ea typeface="黑体" panose="02010609060101010101" pitchFamily="49" charset="-122"/>
            </a:endParaRPr>
          </a:p>
        </p:txBody>
      </p:sp>
      <p:pic>
        <p:nvPicPr>
          <p:cNvPr id="7" name="Picture 3"/>
          <p:cNvPicPr>
            <a:picLocks noChangeAspect="1" noChangeArrowheads="1"/>
          </p:cNvPicPr>
          <p:nvPr/>
        </p:nvPicPr>
        <p:blipFill>
          <a:blip r:embed="rId2">
            <a:extLst>
              <a:ext uri="{28A0092B-C50C-407E-A947-70E740481C1C}">
                <a14:useLocalDpi xmlns:a14="http://schemas.microsoft.com/office/drawing/2010/main" val="0"/>
              </a:ext>
            </a:extLst>
          </a:blip>
          <a:srcRect t="43457" r="104"/>
          <a:stretch>
            <a:fillRect/>
          </a:stretch>
        </p:blipFill>
        <p:spPr bwMode="auto">
          <a:xfrm>
            <a:off x="533400" y="3733800"/>
            <a:ext cx="8153400" cy="2325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72621591"/>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4" decel="100000"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500" fill="hold"/>
                                        <p:tgtEl>
                                          <p:spTgt spid="20"/>
                                        </p:tgtEl>
                                        <p:attrNameLst>
                                          <p:attrName>ppt_x</p:attrName>
                                        </p:attrNameLst>
                                      </p:cBhvr>
                                      <p:tavLst>
                                        <p:tav tm="0">
                                          <p:val>
                                            <p:strVal val="#ppt_x"/>
                                          </p:val>
                                        </p:tav>
                                        <p:tav tm="100000">
                                          <p:val>
                                            <p:strVal val="#ppt_x"/>
                                          </p:val>
                                        </p:tav>
                                      </p:tavLst>
                                    </p:anim>
                                    <p:anim calcmode="lin" valueType="num">
                                      <p:cBhvr additive="base">
                                        <p:cTn id="8" dur="1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3"/>
          <p:cNvSpPr txBox="1">
            <a:spLocks noChangeArrowheads="1"/>
          </p:cNvSpPr>
          <p:nvPr/>
        </p:nvSpPr>
        <p:spPr bwMode="auto">
          <a:xfrm>
            <a:off x="545420" y="1011728"/>
            <a:ext cx="7291387" cy="646331"/>
          </a:xfrm>
          <a:prstGeom prst="rect">
            <a:avLst/>
          </a:prstGeom>
          <a:noFill/>
          <a:ln w="9525">
            <a:noFill/>
            <a:miter lim="800000"/>
            <a:headEnd/>
            <a:tailEnd/>
          </a:ln>
        </p:spPr>
        <p:txBody>
          <a:bodyPr>
            <a:spAutoFit/>
          </a:bodyPr>
          <a:lstStyle/>
          <a:p>
            <a:pPr eaLnBrk="1" hangingPunct="1">
              <a:lnSpc>
                <a:spcPct val="150000"/>
              </a:lnSpc>
            </a:pPr>
            <a:r>
              <a:rPr kumimoji="1" lang="zh-CN" altLang="en-US" sz="2400" b="1" dirty="0" smtClean="0">
                <a:solidFill>
                  <a:srgbClr val="FF6600"/>
                </a:solidFill>
                <a:latin typeface="微软雅黑" pitchFamily="34" charset="-122"/>
                <a:ea typeface="微软雅黑" pitchFamily="34" charset="-122"/>
              </a:rPr>
              <a:t>一、计算机图形学的</a:t>
            </a:r>
            <a:r>
              <a:rPr kumimoji="1" lang="zh-CN" altLang="en-US" sz="2400" b="1" dirty="0">
                <a:solidFill>
                  <a:srgbClr val="FF6600"/>
                </a:solidFill>
                <a:latin typeface="微软雅黑" pitchFamily="34" charset="-122"/>
                <a:ea typeface="微软雅黑" pitchFamily="34" charset="-122"/>
              </a:rPr>
              <a:t>目标</a:t>
            </a:r>
          </a:p>
        </p:txBody>
      </p:sp>
      <p:grpSp>
        <p:nvGrpSpPr>
          <p:cNvPr id="18" name="组合 17"/>
          <p:cNvGrpSpPr>
            <a:grpSpLocks/>
          </p:cNvGrpSpPr>
          <p:nvPr/>
        </p:nvGrpSpPr>
        <p:grpSpPr bwMode="auto">
          <a:xfrm>
            <a:off x="257174" y="1839686"/>
            <a:ext cx="3456869" cy="4301470"/>
            <a:chOff x="458199" y="1759788"/>
            <a:chExt cx="4120114" cy="2528440"/>
          </a:xfrm>
        </p:grpSpPr>
        <p:sp>
          <p:nvSpPr>
            <p:cNvPr id="11" name="矩形 10"/>
            <p:cNvSpPr/>
            <p:nvPr/>
          </p:nvSpPr>
          <p:spPr>
            <a:xfrm>
              <a:off x="490280" y="1759788"/>
              <a:ext cx="4088033" cy="252844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12" name="矩形 11"/>
            <p:cNvSpPr/>
            <p:nvPr/>
          </p:nvSpPr>
          <p:spPr>
            <a:xfrm>
              <a:off x="490280" y="1759788"/>
              <a:ext cx="4088033" cy="77773"/>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 name="任意多边形 12"/>
            <p:cNvSpPr/>
            <p:nvPr/>
          </p:nvSpPr>
          <p:spPr>
            <a:xfrm>
              <a:off x="490280" y="1837561"/>
              <a:ext cx="4088032" cy="576161"/>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5" name="矩形 14"/>
            <p:cNvSpPr/>
            <p:nvPr/>
          </p:nvSpPr>
          <p:spPr>
            <a:xfrm>
              <a:off x="557498" y="2348647"/>
              <a:ext cx="3919989" cy="1335846"/>
            </a:xfrm>
            <a:prstGeom prst="rect">
              <a:avLst/>
            </a:prstGeom>
          </p:spPr>
          <p:txBody>
            <a:bodyPr>
              <a:spAutoFit/>
            </a:bodyPr>
            <a:lstStyle/>
            <a:p>
              <a:pPr marL="342900" indent="-342900" eaLnBrk="1" fontAlgn="auto" hangingPunct="1">
                <a:lnSpc>
                  <a:spcPct val="120000"/>
                </a:lnSpc>
                <a:spcBef>
                  <a:spcPts val="600"/>
                </a:spcBef>
                <a:spcAft>
                  <a:spcPts val="600"/>
                </a:spcAft>
                <a:buClr>
                  <a:srgbClr val="FF9300"/>
                </a:buClr>
                <a:buFont typeface="Wingdings" panose="05000000000000000000" pitchFamily="2" charset="2"/>
                <a:buChar char="p"/>
                <a:defRPr/>
              </a:pPr>
              <a:r>
                <a:rPr lang="zh-CN" altLang="en-US" sz="2000" b="1" kern="0" dirty="0" smtClean="0">
                  <a:solidFill>
                    <a:srgbClr val="C00000"/>
                  </a:solidFill>
                  <a:latin typeface="微软雅黑" panose="020B0503020204020204" pitchFamily="34" charset="-122"/>
                  <a:ea typeface="微软雅黑" panose="020B0503020204020204" pitchFamily="34" charset="-122"/>
                </a:rPr>
                <a:t>视觉</a:t>
              </a:r>
              <a:r>
                <a:rPr lang="zh-CN" altLang="en-US" sz="2000" b="1" kern="0" dirty="0">
                  <a:solidFill>
                    <a:srgbClr val="C00000"/>
                  </a:solidFill>
                  <a:latin typeface="微软雅黑" panose="020B0503020204020204" pitchFamily="34" charset="-122"/>
                  <a:ea typeface="微软雅黑" panose="020B0503020204020204" pitchFamily="34" charset="-122"/>
                </a:rPr>
                <a:t>交流</a:t>
              </a:r>
              <a:r>
                <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rPr>
                <a:t>，通过图形或几何的方式来表示或展示一些问题或信息。</a:t>
              </a:r>
            </a:p>
          </p:txBody>
        </p:sp>
        <p:sp>
          <p:nvSpPr>
            <p:cNvPr id="14" name="文本框 3"/>
            <p:cNvSpPr txBox="1"/>
            <p:nvPr/>
          </p:nvSpPr>
          <p:spPr>
            <a:xfrm>
              <a:off x="458199" y="1843910"/>
              <a:ext cx="1066234" cy="411029"/>
            </a:xfrm>
            <a:prstGeom prst="rect">
              <a:avLst/>
            </a:prstGeom>
            <a:noFill/>
          </p:spPr>
          <p:txBody>
            <a:bodyPr wrap="none">
              <a:spAutoFit/>
            </a:bodyPr>
            <a:lstStyle/>
            <a:p>
              <a:pPr eaLnBrk="1" fontAlgn="auto" hangingPunct="1">
                <a:spcBef>
                  <a:spcPts val="0"/>
                </a:spcBef>
                <a:spcAft>
                  <a:spcPts val="0"/>
                </a:spcAft>
                <a:defRPr/>
              </a:pPr>
              <a:r>
                <a:rPr lang="zh-CN" altLang="en-US" b="1" kern="0" dirty="0" smtClean="0">
                  <a:solidFill>
                    <a:srgbClr val="FF0000"/>
                  </a:solidFill>
                  <a:latin typeface="微软雅黑" pitchFamily="34" charset="-122"/>
                  <a:ea typeface="微软雅黑" pitchFamily="34" charset="-122"/>
                </a:rPr>
                <a:t>核心</a:t>
              </a:r>
              <a:r>
                <a:rPr lang="zh-CN" altLang="en-US" b="1" kern="0" dirty="0">
                  <a:solidFill>
                    <a:srgbClr val="FF0000"/>
                  </a:solidFill>
                  <a:latin typeface="微软雅黑" pitchFamily="34" charset="-122"/>
                  <a:ea typeface="微软雅黑" pitchFamily="34" charset="-122"/>
                </a:rPr>
                <a:t>目标</a:t>
              </a:r>
            </a:p>
          </p:txBody>
        </p:sp>
      </p:grpSp>
      <p:grpSp>
        <p:nvGrpSpPr>
          <p:cNvPr id="19" name="组合 18"/>
          <p:cNvGrpSpPr>
            <a:grpSpLocks/>
          </p:cNvGrpSpPr>
          <p:nvPr/>
        </p:nvGrpSpPr>
        <p:grpSpPr bwMode="auto">
          <a:xfrm>
            <a:off x="3951111" y="1839686"/>
            <a:ext cx="4805539" cy="1321204"/>
            <a:chOff x="458199" y="1759788"/>
            <a:chExt cx="4120114" cy="2528440"/>
          </a:xfrm>
        </p:grpSpPr>
        <p:sp>
          <p:nvSpPr>
            <p:cNvPr id="20" name="矩形 19"/>
            <p:cNvSpPr/>
            <p:nvPr/>
          </p:nvSpPr>
          <p:spPr>
            <a:xfrm>
              <a:off x="489953" y="1759788"/>
              <a:ext cx="4088360" cy="2528440"/>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21" name="矩形 20"/>
            <p:cNvSpPr/>
            <p:nvPr/>
          </p:nvSpPr>
          <p:spPr>
            <a:xfrm>
              <a:off x="489953" y="1759788"/>
              <a:ext cx="4088360" cy="77774"/>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2" name="任意多边形 21"/>
            <p:cNvSpPr/>
            <p:nvPr/>
          </p:nvSpPr>
          <p:spPr>
            <a:xfrm>
              <a:off x="489953" y="1837562"/>
              <a:ext cx="4088360" cy="576160"/>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3" name="矩形 22"/>
            <p:cNvSpPr/>
            <p:nvPr/>
          </p:nvSpPr>
          <p:spPr>
            <a:xfrm>
              <a:off x="558224" y="2348647"/>
              <a:ext cx="3918475" cy="921596"/>
            </a:xfrm>
            <a:prstGeom prst="rect">
              <a:avLst/>
            </a:prstGeom>
          </p:spPr>
          <p:txBody>
            <a:bodyPr>
              <a:spAutoFit/>
            </a:bodyPr>
            <a:lstStyle/>
            <a:p>
              <a:pPr marL="342900" indent="-342900" eaLnBrk="1" fontAlgn="auto" hangingPunct="1">
                <a:lnSpc>
                  <a:spcPct val="120000"/>
                </a:lnSpc>
                <a:spcBef>
                  <a:spcPts val="600"/>
                </a:spcBef>
                <a:spcAft>
                  <a:spcPts val="600"/>
                </a:spcAft>
                <a:buClr>
                  <a:srgbClr val="FF9300"/>
                </a:buClr>
                <a:buFont typeface="Wingdings" panose="05000000000000000000" pitchFamily="2" charset="2"/>
                <a:buChar char="n"/>
                <a:defRPr/>
              </a:pPr>
              <a:r>
                <a:rPr lang="zh-CN" altLang="en-US" sz="2000" kern="0" dirty="0" smtClean="0">
                  <a:solidFill>
                    <a:schemeClr val="tx1">
                      <a:lumMod val="65000"/>
                      <a:lumOff val="35000"/>
                    </a:schemeClr>
                  </a:solidFill>
                  <a:latin typeface="微软雅黑" panose="020B0503020204020204" pitchFamily="34" charset="-122"/>
                  <a:ea typeface="微软雅黑" panose="020B0503020204020204" pitchFamily="34" charset="-122"/>
                </a:rPr>
                <a:t>通过</a:t>
              </a:r>
              <a:r>
                <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rPr>
                <a:t>观察、思考，明确问题或要传达的信息；</a:t>
              </a:r>
            </a:p>
          </p:txBody>
        </p:sp>
        <p:sp>
          <p:nvSpPr>
            <p:cNvPr id="24" name="文本框 3"/>
            <p:cNvSpPr txBox="1"/>
            <p:nvPr/>
          </p:nvSpPr>
          <p:spPr>
            <a:xfrm>
              <a:off x="458199" y="1843911"/>
              <a:ext cx="1547425" cy="369267"/>
            </a:xfrm>
            <a:prstGeom prst="rect">
              <a:avLst/>
            </a:prstGeom>
            <a:noFill/>
          </p:spPr>
          <p:txBody>
            <a:bodyPr wrap="none">
              <a:spAutoFit/>
            </a:bodyPr>
            <a:lstStyle/>
            <a:p>
              <a:pPr eaLnBrk="1" fontAlgn="auto" hangingPunct="1">
                <a:spcBef>
                  <a:spcPts val="0"/>
                </a:spcBef>
                <a:spcAft>
                  <a:spcPts val="0"/>
                </a:spcAft>
                <a:defRPr/>
              </a:pPr>
              <a:r>
                <a:rPr lang="en-US" altLang="zh-CN" b="1" kern="0" dirty="0" smtClean="0">
                  <a:solidFill>
                    <a:schemeClr val="tx1">
                      <a:lumMod val="75000"/>
                      <a:lumOff val="25000"/>
                    </a:schemeClr>
                  </a:solidFill>
                  <a:latin typeface="微软雅黑" pitchFamily="34" charset="-122"/>
                  <a:ea typeface="微软雅黑" pitchFamily="34" charset="-122"/>
                </a:rPr>
                <a:t>1.</a:t>
              </a:r>
              <a:r>
                <a:rPr lang="zh-CN" altLang="en-US" b="1" kern="0" dirty="0">
                  <a:solidFill>
                    <a:schemeClr val="tx1">
                      <a:lumMod val="75000"/>
                      <a:lumOff val="25000"/>
                    </a:schemeClr>
                  </a:solidFill>
                  <a:latin typeface="微软雅黑" pitchFamily="34" charset="-122"/>
                  <a:ea typeface="微软雅黑" pitchFamily="34" charset="-122"/>
                </a:rPr>
                <a:t>观察→问题</a:t>
              </a:r>
            </a:p>
          </p:txBody>
        </p:sp>
      </p:grpSp>
      <p:grpSp>
        <p:nvGrpSpPr>
          <p:cNvPr id="27" name="组合 26"/>
          <p:cNvGrpSpPr>
            <a:grpSpLocks/>
          </p:cNvGrpSpPr>
          <p:nvPr/>
        </p:nvGrpSpPr>
        <p:grpSpPr bwMode="auto">
          <a:xfrm>
            <a:off x="3951111" y="3342517"/>
            <a:ext cx="4768502" cy="1047739"/>
            <a:chOff x="458199" y="1759788"/>
            <a:chExt cx="4120114" cy="1943664"/>
          </a:xfrm>
        </p:grpSpPr>
        <p:sp>
          <p:nvSpPr>
            <p:cNvPr id="28" name="矩形 27"/>
            <p:cNvSpPr/>
            <p:nvPr/>
          </p:nvSpPr>
          <p:spPr>
            <a:xfrm>
              <a:off x="490162" y="1759788"/>
              <a:ext cx="4088151" cy="1943664"/>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dirty="0"/>
                <a:t>；</a:t>
              </a:r>
            </a:p>
          </p:txBody>
        </p:sp>
        <p:sp>
          <p:nvSpPr>
            <p:cNvPr id="29" name="矩形 28"/>
            <p:cNvSpPr/>
            <p:nvPr/>
          </p:nvSpPr>
          <p:spPr>
            <a:xfrm>
              <a:off x="490162" y="1759788"/>
              <a:ext cx="4088151" cy="77811"/>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0" name="任意多边形 29"/>
            <p:cNvSpPr/>
            <p:nvPr/>
          </p:nvSpPr>
          <p:spPr>
            <a:xfrm>
              <a:off x="490162" y="1837599"/>
              <a:ext cx="4088151" cy="574842"/>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1" name="矩形 30"/>
            <p:cNvSpPr/>
            <p:nvPr/>
          </p:nvSpPr>
          <p:spPr>
            <a:xfrm>
              <a:off x="557131" y="2348922"/>
              <a:ext cx="3920729" cy="461799"/>
            </a:xfrm>
            <a:prstGeom prst="rect">
              <a:avLst/>
            </a:prstGeom>
          </p:spPr>
          <p:txBody>
            <a:bodyPr>
              <a:spAutoFit/>
            </a:bodyPr>
            <a:lstStyle/>
            <a:p>
              <a:pPr marL="342900" indent="-342900" eaLnBrk="1" fontAlgn="auto" hangingPunct="1">
                <a:lnSpc>
                  <a:spcPct val="120000"/>
                </a:lnSpc>
                <a:spcBef>
                  <a:spcPts val="600"/>
                </a:spcBef>
                <a:spcAft>
                  <a:spcPts val="600"/>
                </a:spcAft>
                <a:buClr>
                  <a:srgbClr val="FF9300"/>
                </a:buClr>
                <a:buFont typeface="Wingdings" panose="05000000000000000000" pitchFamily="2" charset="2"/>
                <a:buChar char="n"/>
                <a:defRPr/>
              </a:pPr>
              <a:r>
                <a:rPr lang="zh-CN" altLang="en-US" sz="2000" kern="0" dirty="0" smtClean="0">
                  <a:solidFill>
                    <a:schemeClr val="tx1">
                      <a:lumMod val="65000"/>
                      <a:lumOff val="35000"/>
                    </a:schemeClr>
                  </a:solidFill>
                  <a:latin typeface="微软雅黑" panose="020B0503020204020204" pitchFamily="34" charset="-122"/>
                  <a:ea typeface="微软雅黑" panose="020B0503020204020204" pitchFamily="34" charset="-122"/>
                </a:rPr>
                <a:t>通过</a:t>
              </a:r>
              <a:r>
                <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rPr>
                <a:t>建立几何模型表达问题；</a:t>
              </a:r>
            </a:p>
          </p:txBody>
        </p:sp>
        <p:sp>
          <p:nvSpPr>
            <p:cNvPr id="32" name="文本框 3"/>
            <p:cNvSpPr txBox="1"/>
            <p:nvPr/>
          </p:nvSpPr>
          <p:spPr>
            <a:xfrm>
              <a:off x="458199" y="1843950"/>
              <a:ext cx="1483401" cy="369439"/>
            </a:xfrm>
            <a:prstGeom prst="rect">
              <a:avLst/>
            </a:prstGeom>
            <a:noFill/>
          </p:spPr>
          <p:txBody>
            <a:bodyPr wrap="none">
              <a:spAutoFit/>
            </a:bodyPr>
            <a:lstStyle/>
            <a:p>
              <a:pPr eaLnBrk="1" fontAlgn="auto" hangingPunct="1">
                <a:spcBef>
                  <a:spcPts val="0"/>
                </a:spcBef>
                <a:spcAft>
                  <a:spcPts val="0"/>
                </a:spcAft>
                <a:defRPr/>
              </a:pPr>
              <a:r>
                <a:rPr lang="en-US" altLang="zh-CN" b="1" kern="0" dirty="0" smtClean="0">
                  <a:solidFill>
                    <a:schemeClr val="tx1">
                      <a:lumMod val="75000"/>
                      <a:lumOff val="25000"/>
                    </a:schemeClr>
                  </a:solidFill>
                  <a:latin typeface="微软雅黑" pitchFamily="34" charset="-122"/>
                  <a:ea typeface="微软雅黑" pitchFamily="34" charset="-122"/>
                </a:rPr>
                <a:t>2.</a:t>
              </a:r>
              <a:r>
                <a:rPr lang="zh-CN" altLang="en-US" b="1" kern="0" dirty="0">
                  <a:solidFill>
                    <a:schemeClr val="tx1">
                      <a:lumMod val="75000"/>
                      <a:lumOff val="25000"/>
                    </a:schemeClr>
                  </a:solidFill>
                  <a:latin typeface="微软雅黑" pitchFamily="34" charset="-122"/>
                  <a:ea typeface="微软雅黑" pitchFamily="34" charset="-122"/>
                </a:rPr>
                <a:t>问题→几何</a:t>
              </a:r>
            </a:p>
          </p:txBody>
        </p:sp>
      </p:grpSp>
      <p:grpSp>
        <p:nvGrpSpPr>
          <p:cNvPr id="35" name="组合 34"/>
          <p:cNvGrpSpPr>
            <a:grpSpLocks/>
          </p:cNvGrpSpPr>
          <p:nvPr/>
        </p:nvGrpSpPr>
        <p:grpSpPr bwMode="auto">
          <a:xfrm>
            <a:off x="3988148" y="4611542"/>
            <a:ext cx="4731465" cy="1525315"/>
            <a:chOff x="458199" y="1759788"/>
            <a:chExt cx="4120114" cy="1943664"/>
          </a:xfrm>
        </p:grpSpPr>
        <p:sp>
          <p:nvSpPr>
            <p:cNvPr id="36" name="矩形 35"/>
            <p:cNvSpPr/>
            <p:nvPr/>
          </p:nvSpPr>
          <p:spPr>
            <a:xfrm>
              <a:off x="489953" y="1759788"/>
              <a:ext cx="4088360" cy="1943664"/>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dirty="0"/>
                <a:t>；</a:t>
              </a:r>
            </a:p>
          </p:txBody>
        </p:sp>
        <p:sp>
          <p:nvSpPr>
            <p:cNvPr id="37" name="矩形 36"/>
            <p:cNvSpPr/>
            <p:nvPr/>
          </p:nvSpPr>
          <p:spPr>
            <a:xfrm>
              <a:off x="489953" y="1759788"/>
              <a:ext cx="4088360" cy="7781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8" name="任意多边形 37"/>
            <p:cNvSpPr/>
            <p:nvPr/>
          </p:nvSpPr>
          <p:spPr>
            <a:xfrm>
              <a:off x="489953" y="1837598"/>
              <a:ext cx="4088360" cy="574842"/>
            </a:xfrm>
            <a:custGeom>
              <a:avLst/>
              <a:gdLst>
                <a:gd name="connsiteX0" fmla="*/ 0 w 7200000"/>
                <a:gd name="connsiteY0" fmla="*/ 0 h 735989"/>
                <a:gd name="connsiteX1" fmla="*/ 7200000 w 7200000"/>
                <a:gd name="connsiteY1" fmla="*/ 0 h 735989"/>
                <a:gd name="connsiteX2" fmla="*/ 7200000 w 7200000"/>
                <a:gd name="connsiteY2" fmla="*/ 553452 h 735989"/>
                <a:gd name="connsiteX3" fmla="*/ 6878559 w 7200000"/>
                <a:gd name="connsiteY3" fmla="*/ 553452 h 735989"/>
                <a:gd name="connsiteX4" fmla="*/ 6725655 w 7200000"/>
                <a:gd name="connsiteY4" fmla="*/ 735989 h 735989"/>
                <a:gd name="connsiteX5" fmla="*/ 6725655 w 7200000"/>
                <a:gd name="connsiteY5" fmla="*/ 553452 h 735989"/>
                <a:gd name="connsiteX6" fmla="*/ 0 w 7200000"/>
                <a:gd name="connsiteY6" fmla="*/ 553452 h 7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0000" h="735989">
                  <a:moveTo>
                    <a:pt x="0" y="0"/>
                  </a:moveTo>
                  <a:lnTo>
                    <a:pt x="7200000" y="0"/>
                  </a:lnTo>
                  <a:lnTo>
                    <a:pt x="7200000" y="553452"/>
                  </a:lnTo>
                  <a:lnTo>
                    <a:pt x="6878559" y="553452"/>
                  </a:lnTo>
                  <a:lnTo>
                    <a:pt x="6725655" y="735989"/>
                  </a:lnTo>
                  <a:lnTo>
                    <a:pt x="6725655" y="553452"/>
                  </a:lnTo>
                  <a:lnTo>
                    <a:pt x="0" y="553452"/>
                  </a:lnTo>
                  <a:close/>
                </a:path>
              </a:pathLst>
            </a:cu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9" name="矩形 38"/>
            <p:cNvSpPr/>
            <p:nvPr/>
          </p:nvSpPr>
          <p:spPr>
            <a:xfrm>
              <a:off x="558225" y="2236176"/>
              <a:ext cx="3918474" cy="831238"/>
            </a:xfrm>
            <a:prstGeom prst="rect">
              <a:avLst/>
            </a:prstGeom>
          </p:spPr>
          <p:txBody>
            <a:bodyPr>
              <a:spAutoFit/>
            </a:bodyPr>
            <a:lstStyle/>
            <a:p>
              <a:pPr marL="342900" indent="-342900" eaLnBrk="1" fontAlgn="auto" hangingPunct="1">
                <a:lnSpc>
                  <a:spcPct val="120000"/>
                </a:lnSpc>
                <a:spcBef>
                  <a:spcPts val="600"/>
                </a:spcBef>
                <a:spcAft>
                  <a:spcPts val="600"/>
                </a:spcAft>
                <a:buClr>
                  <a:srgbClr val="FF9300"/>
                </a:buClr>
                <a:buFont typeface="Wingdings" panose="05000000000000000000" pitchFamily="2" charset="2"/>
                <a:buChar char="n"/>
                <a:defRPr/>
              </a:pPr>
              <a:r>
                <a:rPr lang="zh-CN" altLang="en-US" sz="2000" kern="0" dirty="0" smtClean="0">
                  <a:solidFill>
                    <a:schemeClr val="tx1">
                      <a:lumMod val="65000"/>
                      <a:lumOff val="35000"/>
                    </a:schemeClr>
                  </a:solidFill>
                  <a:latin typeface="微软雅黑" panose="020B0503020204020204" pitchFamily="34" charset="-122"/>
                  <a:ea typeface="微软雅黑" panose="020B0503020204020204" pitchFamily="34" charset="-122"/>
                </a:rPr>
                <a:t>由</a:t>
              </a:r>
              <a:r>
                <a:rPr lang="zh-CN" altLang="en-US" sz="2000" kern="0" dirty="0">
                  <a:solidFill>
                    <a:schemeClr val="tx1">
                      <a:lumMod val="65000"/>
                      <a:lumOff val="35000"/>
                    </a:schemeClr>
                  </a:solidFill>
                  <a:latin typeface="微软雅黑" panose="020B0503020204020204" pitchFamily="34" charset="-122"/>
                  <a:ea typeface="微软雅黑" panose="020B0503020204020204" pitchFamily="34" charset="-122"/>
                </a:rPr>
                <a:t>几何模型生成图像，将问题或信息可视化；</a:t>
              </a:r>
            </a:p>
          </p:txBody>
        </p:sp>
        <p:sp>
          <p:nvSpPr>
            <p:cNvPr id="40" name="文本框 3"/>
            <p:cNvSpPr txBox="1"/>
            <p:nvPr/>
          </p:nvSpPr>
          <p:spPr>
            <a:xfrm>
              <a:off x="458199" y="1843949"/>
              <a:ext cx="1547425" cy="369439"/>
            </a:xfrm>
            <a:prstGeom prst="rect">
              <a:avLst/>
            </a:prstGeom>
            <a:noFill/>
          </p:spPr>
          <p:txBody>
            <a:bodyPr wrap="none">
              <a:spAutoFit/>
            </a:bodyPr>
            <a:lstStyle/>
            <a:p>
              <a:pPr eaLnBrk="1" fontAlgn="auto" hangingPunct="1">
                <a:spcBef>
                  <a:spcPts val="0"/>
                </a:spcBef>
                <a:spcAft>
                  <a:spcPts val="0"/>
                </a:spcAft>
                <a:defRPr/>
              </a:pPr>
              <a:r>
                <a:rPr lang="en-US" altLang="zh-CN" b="1" kern="0" dirty="0" smtClean="0">
                  <a:solidFill>
                    <a:schemeClr val="tx1">
                      <a:lumMod val="75000"/>
                      <a:lumOff val="25000"/>
                    </a:schemeClr>
                  </a:solidFill>
                  <a:latin typeface="微软雅黑" pitchFamily="34" charset="-122"/>
                  <a:ea typeface="微软雅黑" pitchFamily="34" charset="-122"/>
                </a:rPr>
                <a:t>3.</a:t>
              </a:r>
              <a:r>
                <a:rPr lang="zh-CN" altLang="en-US" b="1" kern="0" dirty="0">
                  <a:solidFill>
                    <a:schemeClr val="tx1">
                      <a:lumMod val="75000"/>
                      <a:lumOff val="25000"/>
                    </a:schemeClr>
                  </a:solidFill>
                  <a:latin typeface="微软雅黑" pitchFamily="34" charset="-122"/>
                  <a:ea typeface="微软雅黑" pitchFamily="34" charset="-122"/>
                </a:rPr>
                <a:t>几何→图像</a:t>
              </a:r>
            </a:p>
          </p:txBody>
        </p:sp>
      </p:grpSp>
      <p:sp>
        <p:nvSpPr>
          <p:cNvPr id="33" name="矩形 32"/>
          <p:cNvSpPr/>
          <p:nvPr/>
        </p:nvSpPr>
        <p:spPr>
          <a:xfrm>
            <a:off x="783092" y="381684"/>
            <a:ext cx="7864021" cy="646331"/>
          </a:xfrm>
          <a:prstGeom prst="rect">
            <a:avLst/>
          </a:prstGeom>
        </p:spPr>
        <p:txBody>
          <a:bodyPr wrap="square">
            <a:spAutoFit/>
          </a:bodyPr>
          <a:lstStyle/>
          <a:p>
            <a:pPr lvl="0"/>
            <a:r>
              <a:rPr lang="zh-CN" altLang="en-US" sz="3600" b="1" dirty="0">
                <a:latin typeface="Tahoma" panose="020B0604030504040204" pitchFamily="34" charset="0"/>
                <a:ea typeface="宋体" pitchFamily="2" charset="-122"/>
                <a:cs typeface="Tahoma" panose="020B0604030504040204" pitchFamily="34" charset="0"/>
              </a:rPr>
              <a:t>§</a:t>
            </a:r>
            <a:r>
              <a:rPr lang="en-US" altLang="zh-CN" sz="3600" b="1" dirty="0">
                <a:latin typeface="黑体" panose="02010609060101010101" pitchFamily="49" charset="-122"/>
                <a:ea typeface="黑体" panose="02010609060101010101" pitchFamily="49" charset="-122"/>
              </a:rPr>
              <a:t>1.1 </a:t>
            </a:r>
            <a:r>
              <a:rPr lang="zh-CN" altLang="en-US" sz="3600" b="1" dirty="0">
                <a:latin typeface="黑体" panose="02010609060101010101" pitchFamily="49" charset="-122"/>
                <a:ea typeface="黑体" panose="02010609060101010101" pitchFamily="49" charset="-122"/>
              </a:rPr>
              <a:t>计算机图形学的目标和任务</a:t>
            </a:r>
            <a:endParaRPr lang="zh-CN" altLang="en-US" sz="3600" dirty="0">
              <a:latin typeface="黑体" panose="02010609060101010101" pitchFamily="49" charset="-122"/>
              <a:ea typeface="黑体" panose="02010609060101010101" pitchFamily="49" charset="-122"/>
            </a:endParaRPr>
          </a:p>
        </p:txBody>
      </p:sp>
      <p:pic>
        <p:nvPicPr>
          <p:cNvPr id="3" name="图片 2"/>
          <p:cNvPicPr>
            <a:picLocks noChangeAspect="1"/>
          </p:cNvPicPr>
          <p:nvPr/>
        </p:nvPicPr>
        <p:blipFill>
          <a:blip r:embed="rId2">
            <a:clrChange>
              <a:clrFrom>
                <a:srgbClr val="FFFFFF"/>
              </a:clrFrom>
              <a:clrTo>
                <a:srgbClr val="FFFFFF">
                  <a:alpha val="0"/>
                </a:srgbClr>
              </a:clrTo>
            </a:clrChange>
          </a:blip>
          <a:stretch>
            <a:fillRect/>
          </a:stretch>
        </p:blipFill>
        <p:spPr>
          <a:xfrm>
            <a:off x="309275" y="5101141"/>
            <a:ext cx="1040745" cy="1032238"/>
          </a:xfrm>
          <a:prstGeom prst="rect">
            <a:avLst/>
          </a:prstGeom>
        </p:spPr>
      </p:pic>
      <p:pic>
        <p:nvPicPr>
          <p:cNvPr id="4" name="图片 3"/>
          <p:cNvPicPr>
            <a:picLocks noChangeAspect="1"/>
          </p:cNvPicPr>
          <p:nvPr/>
        </p:nvPicPr>
        <p:blipFill>
          <a:blip r:embed="rId3">
            <a:clrChange>
              <a:clrFrom>
                <a:srgbClr val="FFFFFF"/>
              </a:clrFrom>
              <a:clrTo>
                <a:srgbClr val="FFFFFF">
                  <a:alpha val="0"/>
                </a:srgbClr>
              </a:clrTo>
            </a:clrChange>
          </a:blip>
          <a:stretch>
            <a:fillRect/>
          </a:stretch>
        </p:blipFill>
        <p:spPr>
          <a:xfrm>
            <a:off x="1420353" y="5078972"/>
            <a:ext cx="1052118" cy="1052118"/>
          </a:xfrm>
          <a:prstGeom prst="rect">
            <a:avLst/>
          </a:prstGeom>
        </p:spPr>
      </p:pic>
      <p:pic>
        <p:nvPicPr>
          <p:cNvPr id="5" name="图片 4"/>
          <p:cNvPicPr>
            <a:picLocks noChangeAspect="1"/>
          </p:cNvPicPr>
          <p:nvPr/>
        </p:nvPicPr>
        <p:blipFill>
          <a:blip r:embed="rId4">
            <a:clrChange>
              <a:clrFrom>
                <a:srgbClr val="FFFFFF"/>
              </a:clrFrom>
              <a:clrTo>
                <a:srgbClr val="FFFFFF">
                  <a:alpha val="0"/>
                </a:srgbClr>
              </a:clrTo>
            </a:clrChange>
          </a:blip>
          <a:stretch>
            <a:fillRect/>
          </a:stretch>
        </p:blipFill>
        <p:spPr>
          <a:xfrm>
            <a:off x="2561242" y="5099611"/>
            <a:ext cx="1030162" cy="1041545"/>
          </a:xfrm>
          <a:prstGeom prst="rect">
            <a:avLst/>
          </a:prstGeom>
        </p:spPr>
      </p:pic>
    </p:spTree>
    <p:extLst>
      <p:ext uri="{BB962C8B-B14F-4D97-AF65-F5344CB8AC3E}">
        <p14:creationId xmlns:p14="http://schemas.microsoft.com/office/powerpoint/2010/main" val="3556436783"/>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3" presetClass="entr" presetSubtype="528"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 calcmode="lin" valueType="num">
                                      <p:cBhvr>
                                        <p:cTn id="9" dur="500" fill="hold"/>
                                        <p:tgtEl>
                                          <p:spTgt spid="18"/>
                                        </p:tgtEl>
                                        <p:attrNameLst>
                                          <p:attrName>ppt_x</p:attrName>
                                        </p:attrNameLst>
                                      </p:cBhvr>
                                      <p:tavLst>
                                        <p:tav tm="0">
                                          <p:val>
                                            <p:fltVal val="0.5"/>
                                          </p:val>
                                        </p:tav>
                                        <p:tav tm="100000">
                                          <p:val>
                                            <p:strVal val="#ppt_x"/>
                                          </p:val>
                                        </p:tav>
                                      </p:tavLst>
                                    </p:anim>
                                    <p:anim calcmode="lin" valueType="num">
                                      <p:cBhvr>
                                        <p:cTn id="10" dur="500" fill="hold"/>
                                        <p:tgtEl>
                                          <p:spTgt spid="18"/>
                                        </p:tgtEl>
                                        <p:attrNameLst>
                                          <p:attrName>ppt_y</p:attrName>
                                        </p:attrNameLst>
                                      </p:cBhvr>
                                      <p:tavLst>
                                        <p:tav tm="0">
                                          <p:val>
                                            <p:fltVal val="0.5"/>
                                          </p:val>
                                        </p:tav>
                                        <p:tav tm="100000">
                                          <p:val>
                                            <p:strVal val="#ppt_y"/>
                                          </p:val>
                                        </p:tav>
                                      </p:tavLst>
                                    </p:anim>
                                  </p:childTnLst>
                                </p:cTn>
                              </p:par>
                            </p:childTnLst>
                          </p:cTn>
                        </p:par>
                        <p:par>
                          <p:cTn id="11" fill="hold">
                            <p:stCondLst>
                              <p:cond delay="500"/>
                            </p:stCondLst>
                            <p:childTnLst>
                              <p:par>
                                <p:cTn id="12" presetID="42" presetClass="entr" presetSubtype="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42" presetClass="entr" presetSubtype="0" fill="hold" nodeType="after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1000"/>
                                        <p:tgtEl>
                                          <p:spTgt spid="4"/>
                                        </p:tgtEl>
                                      </p:cBhvr>
                                    </p:animEffect>
                                    <p:anim calcmode="lin" valueType="num">
                                      <p:cBhvr>
                                        <p:cTn id="21" dur="1000" fill="hold"/>
                                        <p:tgtEl>
                                          <p:spTgt spid="4"/>
                                        </p:tgtEl>
                                        <p:attrNameLst>
                                          <p:attrName>ppt_x</p:attrName>
                                        </p:attrNameLst>
                                      </p:cBhvr>
                                      <p:tavLst>
                                        <p:tav tm="0">
                                          <p:val>
                                            <p:strVal val="#ppt_x"/>
                                          </p:val>
                                        </p:tav>
                                        <p:tav tm="100000">
                                          <p:val>
                                            <p:strVal val="#ppt_x"/>
                                          </p:val>
                                        </p:tav>
                                      </p:tavLst>
                                    </p:anim>
                                    <p:anim calcmode="lin" valueType="num">
                                      <p:cBhvr>
                                        <p:cTn id="22" dur="1000" fill="hold"/>
                                        <p:tgtEl>
                                          <p:spTgt spid="4"/>
                                        </p:tgtEl>
                                        <p:attrNameLst>
                                          <p:attrName>ppt_y</p:attrName>
                                        </p:attrNameLst>
                                      </p:cBhvr>
                                      <p:tavLst>
                                        <p:tav tm="0">
                                          <p:val>
                                            <p:strVal val="#ppt_y+.1"/>
                                          </p:val>
                                        </p:tav>
                                        <p:tav tm="100000">
                                          <p:val>
                                            <p:strVal val="#ppt_y"/>
                                          </p:val>
                                        </p:tav>
                                      </p:tavLst>
                                    </p:anim>
                                  </p:childTnLst>
                                </p:cTn>
                              </p:par>
                            </p:childTnLst>
                          </p:cTn>
                        </p:par>
                        <p:par>
                          <p:cTn id="23" fill="hold">
                            <p:stCondLst>
                              <p:cond delay="2500"/>
                            </p:stCondLst>
                            <p:childTnLst>
                              <p:par>
                                <p:cTn id="24" presetID="42" presetClass="entr" presetSubtype="0" fill="hold" nodeType="after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1000"/>
                                        <p:tgtEl>
                                          <p:spTgt spid="5"/>
                                        </p:tgtEl>
                                      </p:cBhvr>
                                    </p:animEffect>
                                    <p:anim calcmode="lin" valueType="num">
                                      <p:cBhvr>
                                        <p:cTn id="27" dur="1000" fill="hold"/>
                                        <p:tgtEl>
                                          <p:spTgt spid="5"/>
                                        </p:tgtEl>
                                        <p:attrNameLst>
                                          <p:attrName>ppt_x</p:attrName>
                                        </p:attrNameLst>
                                      </p:cBhvr>
                                      <p:tavLst>
                                        <p:tav tm="0">
                                          <p:val>
                                            <p:strVal val="#ppt_x"/>
                                          </p:val>
                                        </p:tav>
                                        <p:tav tm="100000">
                                          <p:val>
                                            <p:strVal val="#ppt_x"/>
                                          </p:val>
                                        </p:tav>
                                      </p:tavLst>
                                    </p:anim>
                                    <p:anim calcmode="lin" valueType="num">
                                      <p:cBhvr>
                                        <p:cTn id="2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3" presetClass="entr" presetSubtype="528" fill="hold" nodeType="clickEffect">
                                  <p:stCondLst>
                                    <p:cond delay="0"/>
                                  </p:stCondLst>
                                  <p:childTnLst>
                                    <p:set>
                                      <p:cBhvr>
                                        <p:cTn id="32" dur="1" fill="hold">
                                          <p:stCondLst>
                                            <p:cond delay="0"/>
                                          </p:stCondLst>
                                        </p:cTn>
                                        <p:tgtEl>
                                          <p:spTgt spid="19"/>
                                        </p:tgtEl>
                                        <p:attrNameLst>
                                          <p:attrName>style.visibility</p:attrName>
                                        </p:attrNameLst>
                                      </p:cBhvr>
                                      <p:to>
                                        <p:strVal val="visible"/>
                                      </p:to>
                                    </p:set>
                                    <p:anim calcmode="lin" valueType="num">
                                      <p:cBhvr>
                                        <p:cTn id="33" dur="500" fill="hold"/>
                                        <p:tgtEl>
                                          <p:spTgt spid="19"/>
                                        </p:tgtEl>
                                        <p:attrNameLst>
                                          <p:attrName>ppt_w</p:attrName>
                                        </p:attrNameLst>
                                      </p:cBhvr>
                                      <p:tavLst>
                                        <p:tav tm="0">
                                          <p:val>
                                            <p:fltVal val="0"/>
                                          </p:val>
                                        </p:tav>
                                        <p:tav tm="100000">
                                          <p:val>
                                            <p:strVal val="#ppt_w"/>
                                          </p:val>
                                        </p:tav>
                                      </p:tavLst>
                                    </p:anim>
                                    <p:anim calcmode="lin" valueType="num">
                                      <p:cBhvr>
                                        <p:cTn id="34" dur="500" fill="hold"/>
                                        <p:tgtEl>
                                          <p:spTgt spid="19"/>
                                        </p:tgtEl>
                                        <p:attrNameLst>
                                          <p:attrName>ppt_h</p:attrName>
                                        </p:attrNameLst>
                                      </p:cBhvr>
                                      <p:tavLst>
                                        <p:tav tm="0">
                                          <p:val>
                                            <p:fltVal val="0"/>
                                          </p:val>
                                        </p:tav>
                                        <p:tav tm="100000">
                                          <p:val>
                                            <p:strVal val="#ppt_h"/>
                                          </p:val>
                                        </p:tav>
                                      </p:tavLst>
                                    </p:anim>
                                    <p:anim calcmode="lin" valueType="num">
                                      <p:cBhvr>
                                        <p:cTn id="35" dur="500" fill="hold"/>
                                        <p:tgtEl>
                                          <p:spTgt spid="19"/>
                                        </p:tgtEl>
                                        <p:attrNameLst>
                                          <p:attrName>ppt_x</p:attrName>
                                        </p:attrNameLst>
                                      </p:cBhvr>
                                      <p:tavLst>
                                        <p:tav tm="0">
                                          <p:val>
                                            <p:fltVal val="0.5"/>
                                          </p:val>
                                        </p:tav>
                                        <p:tav tm="100000">
                                          <p:val>
                                            <p:strVal val="#ppt_x"/>
                                          </p:val>
                                        </p:tav>
                                      </p:tavLst>
                                    </p:anim>
                                    <p:anim calcmode="lin" valueType="num">
                                      <p:cBhvr>
                                        <p:cTn id="36" dur="500" fill="hold"/>
                                        <p:tgtEl>
                                          <p:spTgt spid="19"/>
                                        </p:tgtEl>
                                        <p:attrNameLst>
                                          <p:attrName>ppt_y</p:attrName>
                                        </p:attrNameLst>
                                      </p:cBhvr>
                                      <p:tavLst>
                                        <p:tav tm="0">
                                          <p:val>
                                            <p:fltVal val="0.5"/>
                                          </p:val>
                                        </p:tav>
                                        <p:tav tm="100000">
                                          <p:val>
                                            <p:strVal val="#ppt_y"/>
                                          </p:val>
                                        </p:tav>
                                      </p:tavLst>
                                    </p:anim>
                                  </p:childTnLst>
                                </p:cTn>
                              </p:par>
                            </p:childTnLst>
                          </p:cTn>
                        </p:par>
                        <p:par>
                          <p:cTn id="37" fill="hold">
                            <p:stCondLst>
                              <p:cond delay="500"/>
                            </p:stCondLst>
                            <p:childTnLst>
                              <p:par>
                                <p:cTn id="38" presetID="23" presetClass="entr" presetSubtype="528" fill="hold" nodeType="afterEffect">
                                  <p:stCondLst>
                                    <p:cond delay="0"/>
                                  </p:stCondLst>
                                  <p:childTnLst>
                                    <p:set>
                                      <p:cBhvr>
                                        <p:cTn id="39" dur="1" fill="hold">
                                          <p:stCondLst>
                                            <p:cond delay="0"/>
                                          </p:stCondLst>
                                        </p:cTn>
                                        <p:tgtEl>
                                          <p:spTgt spid="27"/>
                                        </p:tgtEl>
                                        <p:attrNameLst>
                                          <p:attrName>style.visibility</p:attrName>
                                        </p:attrNameLst>
                                      </p:cBhvr>
                                      <p:to>
                                        <p:strVal val="visible"/>
                                      </p:to>
                                    </p:set>
                                    <p:anim calcmode="lin" valueType="num">
                                      <p:cBhvr>
                                        <p:cTn id="40" dur="500" fill="hold"/>
                                        <p:tgtEl>
                                          <p:spTgt spid="27"/>
                                        </p:tgtEl>
                                        <p:attrNameLst>
                                          <p:attrName>ppt_w</p:attrName>
                                        </p:attrNameLst>
                                      </p:cBhvr>
                                      <p:tavLst>
                                        <p:tav tm="0">
                                          <p:val>
                                            <p:fltVal val="0"/>
                                          </p:val>
                                        </p:tav>
                                        <p:tav tm="100000">
                                          <p:val>
                                            <p:strVal val="#ppt_w"/>
                                          </p:val>
                                        </p:tav>
                                      </p:tavLst>
                                    </p:anim>
                                    <p:anim calcmode="lin" valueType="num">
                                      <p:cBhvr>
                                        <p:cTn id="41" dur="500" fill="hold"/>
                                        <p:tgtEl>
                                          <p:spTgt spid="27"/>
                                        </p:tgtEl>
                                        <p:attrNameLst>
                                          <p:attrName>ppt_h</p:attrName>
                                        </p:attrNameLst>
                                      </p:cBhvr>
                                      <p:tavLst>
                                        <p:tav tm="0">
                                          <p:val>
                                            <p:fltVal val="0"/>
                                          </p:val>
                                        </p:tav>
                                        <p:tav tm="100000">
                                          <p:val>
                                            <p:strVal val="#ppt_h"/>
                                          </p:val>
                                        </p:tav>
                                      </p:tavLst>
                                    </p:anim>
                                    <p:anim calcmode="lin" valueType="num">
                                      <p:cBhvr>
                                        <p:cTn id="42" dur="500" fill="hold"/>
                                        <p:tgtEl>
                                          <p:spTgt spid="27"/>
                                        </p:tgtEl>
                                        <p:attrNameLst>
                                          <p:attrName>ppt_x</p:attrName>
                                        </p:attrNameLst>
                                      </p:cBhvr>
                                      <p:tavLst>
                                        <p:tav tm="0">
                                          <p:val>
                                            <p:fltVal val="0.5"/>
                                          </p:val>
                                        </p:tav>
                                        <p:tav tm="100000">
                                          <p:val>
                                            <p:strVal val="#ppt_x"/>
                                          </p:val>
                                        </p:tav>
                                      </p:tavLst>
                                    </p:anim>
                                    <p:anim calcmode="lin" valueType="num">
                                      <p:cBhvr>
                                        <p:cTn id="43" dur="500" fill="hold"/>
                                        <p:tgtEl>
                                          <p:spTgt spid="27"/>
                                        </p:tgtEl>
                                        <p:attrNameLst>
                                          <p:attrName>ppt_y</p:attrName>
                                        </p:attrNameLst>
                                      </p:cBhvr>
                                      <p:tavLst>
                                        <p:tav tm="0">
                                          <p:val>
                                            <p:fltVal val="0.5"/>
                                          </p:val>
                                        </p:tav>
                                        <p:tav tm="100000">
                                          <p:val>
                                            <p:strVal val="#ppt_y"/>
                                          </p:val>
                                        </p:tav>
                                      </p:tavLst>
                                    </p:anim>
                                  </p:childTnLst>
                                </p:cTn>
                              </p:par>
                            </p:childTnLst>
                          </p:cTn>
                        </p:par>
                        <p:par>
                          <p:cTn id="44" fill="hold">
                            <p:stCondLst>
                              <p:cond delay="1000"/>
                            </p:stCondLst>
                            <p:childTnLst>
                              <p:par>
                                <p:cTn id="45" presetID="23" presetClass="entr" presetSubtype="528" fill="hold" nodeType="afterEffect">
                                  <p:stCondLst>
                                    <p:cond delay="0"/>
                                  </p:stCondLst>
                                  <p:childTnLst>
                                    <p:set>
                                      <p:cBhvr>
                                        <p:cTn id="46" dur="1" fill="hold">
                                          <p:stCondLst>
                                            <p:cond delay="0"/>
                                          </p:stCondLst>
                                        </p:cTn>
                                        <p:tgtEl>
                                          <p:spTgt spid="35"/>
                                        </p:tgtEl>
                                        <p:attrNameLst>
                                          <p:attrName>style.visibility</p:attrName>
                                        </p:attrNameLst>
                                      </p:cBhvr>
                                      <p:to>
                                        <p:strVal val="visible"/>
                                      </p:to>
                                    </p:set>
                                    <p:anim calcmode="lin" valueType="num">
                                      <p:cBhvr>
                                        <p:cTn id="47" dur="500" fill="hold"/>
                                        <p:tgtEl>
                                          <p:spTgt spid="35"/>
                                        </p:tgtEl>
                                        <p:attrNameLst>
                                          <p:attrName>ppt_w</p:attrName>
                                        </p:attrNameLst>
                                      </p:cBhvr>
                                      <p:tavLst>
                                        <p:tav tm="0">
                                          <p:val>
                                            <p:fltVal val="0"/>
                                          </p:val>
                                        </p:tav>
                                        <p:tav tm="100000">
                                          <p:val>
                                            <p:strVal val="#ppt_w"/>
                                          </p:val>
                                        </p:tav>
                                      </p:tavLst>
                                    </p:anim>
                                    <p:anim calcmode="lin" valueType="num">
                                      <p:cBhvr>
                                        <p:cTn id="48" dur="500" fill="hold"/>
                                        <p:tgtEl>
                                          <p:spTgt spid="35"/>
                                        </p:tgtEl>
                                        <p:attrNameLst>
                                          <p:attrName>ppt_h</p:attrName>
                                        </p:attrNameLst>
                                      </p:cBhvr>
                                      <p:tavLst>
                                        <p:tav tm="0">
                                          <p:val>
                                            <p:fltVal val="0"/>
                                          </p:val>
                                        </p:tav>
                                        <p:tav tm="100000">
                                          <p:val>
                                            <p:strVal val="#ppt_h"/>
                                          </p:val>
                                        </p:tav>
                                      </p:tavLst>
                                    </p:anim>
                                    <p:anim calcmode="lin" valueType="num">
                                      <p:cBhvr>
                                        <p:cTn id="49" dur="500" fill="hold"/>
                                        <p:tgtEl>
                                          <p:spTgt spid="35"/>
                                        </p:tgtEl>
                                        <p:attrNameLst>
                                          <p:attrName>ppt_x</p:attrName>
                                        </p:attrNameLst>
                                      </p:cBhvr>
                                      <p:tavLst>
                                        <p:tav tm="0">
                                          <p:val>
                                            <p:fltVal val="0.5"/>
                                          </p:val>
                                        </p:tav>
                                        <p:tav tm="100000">
                                          <p:val>
                                            <p:strVal val="#ppt_x"/>
                                          </p:val>
                                        </p:tav>
                                      </p:tavLst>
                                    </p:anim>
                                    <p:anim calcmode="lin" valueType="num">
                                      <p:cBhvr>
                                        <p:cTn id="50" dur="500" fill="hold"/>
                                        <p:tgtEl>
                                          <p:spTgt spid="35"/>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灰度">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5915</TotalTime>
  <Words>1988</Words>
  <Application>Microsoft Office PowerPoint</Application>
  <PresentationFormat>全屏显示(4:3)</PresentationFormat>
  <Paragraphs>260</Paragraphs>
  <Slides>39</Slides>
  <Notes>1</Notes>
  <HiddenSlides>0</HiddenSlides>
  <MMClips>2</MMClips>
  <ScaleCrop>false</ScaleCrop>
  <HeadingPairs>
    <vt:vector size="8" baseType="variant">
      <vt:variant>
        <vt:lpstr>已用的字体</vt:lpstr>
      </vt:variant>
      <vt:variant>
        <vt:i4>18</vt:i4>
      </vt:variant>
      <vt:variant>
        <vt:lpstr>主题</vt:lpstr>
      </vt:variant>
      <vt:variant>
        <vt:i4>1</vt:i4>
      </vt:variant>
      <vt:variant>
        <vt:lpstr>嵌入 OLE 服务器</vt:lpstr>
      </vt:variant>
      <vt:variant>
        <vt:i4>1</vt:i4>
      </vt:variant>
      <vt:variant>
        <vt:lpstr>幻灯片标题</vt:lpstr>
      </vt:variant>
      <vt:variant>
        <vt:i4>39</vt:i4>
      </vt:variant>
    </vt:vector>
  </HeadingPairs>
  <TitlesOfParts>
    <vt:vector size="59" baseType="lpstr">
      <vt:lpstr>Arial Unicode MS</vt:lpstr>
      <vt:lpstr>PMingLiU</vt:lpstr>
      <vt:lpstr>仿宋_GB2312</vt:lpstr>
      <vt:lpstr>黑体</vt:lpstr>
      <vt:lpstr>华文琥珀</vt:lpstr>
      <vt:lpstr>华文楷体</vt:lpstr>
      <vt:lpstr>楷体_GB2312</vt:lpstr>
      <vt:lpstr>宋体</vt:lpstr>
      <vt:lpstr>微软雅黑</vt:lpstr>
      <vt:lpstr>Arial</vt:lpstr>
      <vt:lpstr>Calibri</vt:lpstr>
      <vt:lpstr>Calibri Light</vt:lpstr>
      <vt:lpstr>Impact</vt:lpstr>
      <vt:lpstr>Tahoma</vt:lpstr>
      <vt:lpstr>Times New Roman</vt:lpstr>
      <vt:lpstr>Verdana</vt:lpstr>
      <vt:lpstr>Wingdings</vt:lpstr>
      <vt:lpstr>Wingdings 2</vt:lpstr>
      <vt:lpstr>Office 主题</vt:lpstr>
      <vt:lpstr>Image</vt:lpstr>
      <vt:lpstr>PowerPoint 演示文稿</vt:lpstr>
      <vt:lpstr>PowerPoint 演示文稿</vt:lpstr>
      <vt:lpstr>本课程的性质及学习目标</vt:lpstr>
      <vt:lpstr>几点要求：</vt:lpstr>
      <vt:lpstr>PowerPoint 演示文稿</vt:lpstr>
      <vt:lpstr>PowerPoint 演示文稿</vt:lpstr>
      <vt:lpstr>第1章：绪论</vt:lpstr>
      <vt:lpstr>PowerPoint 演示文稿</vt:lpstr>
      <vt:lpstr>PowerPoint 演示文稿</vt:lpstr>
      <vt:lpstr>PowerPoint 演示文稿</vt:lpstr>
      <vt:lpstr>第1章：绪论</vt:lpstr>
      <vt:lpstr>PowerPoint 演示文稿</vt:lpstr>
      <vt:lpstr>PowerPoint 演示文稿</vt:lpstr>
      <vt:lpstr>PowerPoint 演示文稿</vt:lpstr>
      <vt:lpstr>PowerPoint 演示文稿</vt:lpstr>
      <vt:lpstr>第1章：绪论</vt:lpstr>
      <vt:lpstr>PowerPoint 演示文稿</vt:lpstr>
      <vt:lpstr>PowerPoint 演示文稿</vt:lpstr>
      <vt:lpstr>PowerPoint 演示文稿</vt:lpstr>
      <vt:lpstr>第1章：绪论</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第1章：绪论</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@teliss</dc:creator>
  <cp:lastModifiedBy>Yan Ming</cp:lastModifiedBy>
  <cp:revision>345</cp:revision>
  <dcterms:created xsi:type="dcterms:W3CDTF">2013-10-18T12:56:42Z</dcterms:created>
  <dcterms:modified xsi:type="dcterms:W3CDTF">2018-09-10T01:09:14Z</dcterms:modified>
</cp:coreProperties>
</file>

<file path=docProps/thumbnail.jpeg>
</file>